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543" r:id="rId5"/>
    <p:sldId id="552" r:id="rId6"/>
    <p:sldId id="344" r:id="rId7"/>
    <p:sldId id="696" r:id="rId8"/>
    <p:sldId id="728" r:id="rId9"/>
    <p:sldId id="732" r:id="rId10"/>
    <p:sldId id="706" r:id="rId11"/>
    <p:sldId id="704" r:id="rId12"/>
    <p:sldId id="705" r:id="rId13"/>
    <p:sldId id="431" r:id="rId14"/>
    <p:sldId id="733" r:id="rId15"/>
    <p:sldId id="404" r:id="rId16"/>
    <p:sldId id="737" r:id="rId17"/>
    <p:sldId id="734" r:id="rId18"/>
    <p:sldId id="736" r:id="rId19"/>
    <p:sldId id="739" r:id="rId20"/>
    <p:sldId id="439" r:id="rId21"/>
    <p:sldId id="446" r:id="rId22"/>
    <p:sldId id="687" r:id="rId23"/>
    <p:sldId id="693" r:id="rId24"/>
    <p:sldId id="740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30303"/>
    <a:srgbClr val="070707"/>
    <a:srgbClr val="C6E0EE"/>
    <a:srgbClr val="D4AC85"/>
    <a:srgbClr val="E75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3"/>
    <p:restoredTop sz="96405"/>
  </p:normalViewPr>
  <p:slideViewPr>
    <p:cSldViewPr snapToGrid="0" snapToObjects="1">
      <p:cViewPr varScale="1">
        <p:scale>
          <a:sx n="117" d="100"/>
          <a:sy n="117" d="100"/>
        </p:scale>
        <p:origin x="184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8D7CD-FA6B-2C42-9CFD-CACA59BFAA65}" type="datetimeFigureOut">
              <a:rPr lang="tr-TR" smtClean="0"/>
              <a:t>14.09.2025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BD2C9-EE5A-4E4D-85AF-5C254D23C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379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57EB-A57B-B04A-B7F5-1DD2E9A00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57EB-A57B-B04A-B7F5-1DD2E9A00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57EB-A57B-B04A-B7F5-1DD2E9A00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9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57EB-A57B-B04A-B7F5-1DD2E9A00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1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D4CB-C428-C14B-9BCB-05961CC12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4702" y="4262091"/>
            <a:ext cx="11003733" cy="6924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0BB2B-D8D5-8344-86C8-2761AC53E1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4703" y="4972694"/>
            <a:ext cx="11003732" cy="387798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2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tr-TR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E354F53-EC06-F84A-93AB-FA88114C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703" y="6316834"/>
            <a:ext cx="889987" cy="261610"/>
          </a:xfrm>
        </p:spPr>
        <p:txBody>
          <a:bodyPr wrap="none">
            <a:spAutoFit/>
          </a:bodyPr>
          <a:lstStyle>
            <a:lvl1pPr>
              <a:defRPr sz="11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02200D-4C7D-1348-B715-B826F15711D8}" type="datetime1">
              <a:rPr lang="tr-TR" smtClean="0"/>
              <a:pPr/>
              <a:t>14.09.2025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137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icture Cont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>
            <a:no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" y="3702866"/>
            <a:ext cx="11393170" cy="2544025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504154-6C74-EB44-9DEB-18EEEA352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480" y="1173848"/>
            <a:ext cx="3657716" cy="2329846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C3C9E0A-09A9-ED44-83D6-A5363E7B84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9334" y="1173846"/>
            <a:ext cx="3657716" cy="2329846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EA82958-0F66-814C-BB39-FC84035321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6934" y="1173846"/>
            <a:ext cx="3657716" cy="2329846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B66719B-E081-D470-75E5-8FF486352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76D7CA-84FC-3A82-DEFB-6F949F4F8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F54FF-ADD1-F570-022C-E14CD2704F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F4057E2-183C-466B-EE40-2BA47F9D09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CB12BE-DE07-7628-CC26-A94206DA1467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4" name="Rectangle 103">
              <a:extLst>
                <a:ext uri="{FF2B5EF4-FFF2-40B4-BE49-F238E27FC236}">
                  <a16:creationId xmlns:a16="http://schemas.microsoft.com/office/drawing/2014/main" id="{744C70FB-BA5F-94CE-D723-E5B4071BA9A1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23EDE9-71EF-44A4-03A7-6097DDBDD58B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825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2" y="82974"/>
            <a:ext cx="12026349" cy="65860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9B2F-B3AA-4EC2-A90C-5FA786257439}" type="datetimeFigureOut">
              <a:rPr lang="en-US" smtClean="0"/>
              <a:pPr/>
              <a:t>9/14/25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2F17-4063-488C-AF6A-61D492C755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6" y="6409901"/>
            <a:ext cx="365125" cy="3651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160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9B2F-B3AA-4EC2-A90C-5FA786257439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2F17-4063-488C-AF6A-61D492C755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6" y="6409901"/>
            <a:ext cx="365125" cy="3651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826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3">
            <a:extLst>
              <a:ext uri="{FF2B5EF4-FFF2-40B4-BE49-F238E27FC236}">
                <a16:creationId xmlns:a16="http://schemas.microsoft.com/office/drawing/2014/main" id="{60A6284B-A072-8759-9EBD-B6947B57AEC2}"/>
              </a:ext>
            </a:extLst>
          </p:cNvPr>
          <p:cNvSpPr/>
          <p:nvPr userDrawn="1"/>
        </p:nvSpPr>
        <p:spPr>
          <a:xfrm flipV="1">
            <a:off x="10472400" y="-2234"/>
            <a:ext cx="1723367" cy="452108"/>
          </a:xfrm>
          <a:custGeom>
            <a:avLst/>
            <a:gdLst>
              <a:gd name="connsiteX0" fmla="*/ 0 w 2338725"/>
              <a:gd name="connsiteY0" fmla="*/ 0 h 461665"/>
              <a:gd name="connsiteX1" fmla="*/ 2338725 w 2338725"/>
              <a:gd name="connsiteY1" fmla="*/ 0 h 461665"/>
              <a:gd name="connsiteX2" fmla="*/ 2338725 w 2338725"/>
              <a:gd name="connsiteY2" fmla="*/ 461665 h 461665"/>
              <a:gd name="connsiteX3" fmla="*/ 0 w 2338725"/>
              <a:gd name="connsiteY3" fmla="*/ 461665 h 461665"/>
              <a:gd name="connsiteX4" fmla="*/ 0 w 2338725"/>
              <a:gd name="connsiteY4" fmla="*/ 0 h 461665"/>
              <a:gd name="connsiteX0" fmla="*/ 474562 w 2338725"/>
              <a:gd name="connsiteY0" fmla="*/ 0 h 461665"/>
              <a:gd name="connsiteX1" fmla="*/ 2338725 w 2338725"/>
              <a:gd name="connsiteY1" fmla="*/ 0 h 461665"/>
              <a:gd name="connsiteX2" fmla="*/ 2338725 w 2338725"/>
              <a:gd name="connsiteY2" fmla="*/ 461665 h 461665"/>
              <a:gd name="connsiteX3" fmla="*/ 0 w 2338725"/>
              <a:gd name="connsiteY3" fmla="*/ 461665 h 461665"/>
              <a:gd name="connsiteX4" fmla="*/ 474562 w 2338725"/>
              <a:gd name="connsiteY4" fmla="*/ 0 h 461665"/>
              <a:gd name="connsiteX0" fmla="*/ 474562 w 2338725"/>
              <a:gd name="connsiteY0" fmla="*/ 0 h 461665"/>
              <a:gd name="connsiteX1" fmla="*/ 1768085 w 2338725"/>
              <a:gd name="connsiteY1" fmla="*/ 7069 h 461665"/>
              <a:gd name="connsiteX2" fmla="*/ 2338725 w 2338725"/>
              <a:gd name="connsiteY2" fmla="*/ 461665 h 461665"/>
              <a:gd name="connsiteX3" fmla="*/ 0 w 2338725"/>
              <a:gd name="connsiteY3" fmla="*/ 461665 h 461665"/>
              <a:gd name="connsiteX4" fmla="*/ 474562 w 2338725"/>
              <a:gd name="connsiteY4" fmla="*/ 0 h 461665"/>
              <a:gd name="connsiteX0" fmla="*/ 474562 w 1774960"/>
              <a:gd name="connsiteY0" fmla="*/ 0 h 461665"/>
              <a:gd name="connsiteX1" fmla="*/ 1768085 w 1774960"/>
              <a:gd name="connsiteY1" fmla="*/ 7069 h 461665"/>
              <a:gd name="connsiteX2" fmla="*/ 1774960 w 1774960"/>
              <a:gd name="connsiteY2" fmla="*/ 461665 h 461665"/>
              <a:gd name="connsiteX3" fmla="*/ 0 w 1774960"/>
              <a:gd name="connsiteY3" fmla="*/ 461665 h 461665"/>
              <a:gd name="connsiteX4" fmla="*/ 474562 w 1774960"/>
              <a:gd name="connsiteY4" fmla="*/ 0 h 461665"/>
              <a:gd name="connsiteX0" fmla="*/ 474562 w 1774960"/>
              <a:gd name="connsiteY0" fmla="*/ 0 h 461665"/>
              <a:gd name="connsiteX1" fmla="*/ 1565906 w 1774960"/>
              <a:gd name="connsiteY1" fmla="*/ 2344 h 461665"/>
              <a:gd name="connsiteX2" fmla="*/ 1774960 w 1774960"/>
              <a:gd name="connsiteY2" fmla="*/ 461665 h 461665"/>
              <a:gd name="connsiteX3" fmla="*/ 0 w 1774960"/>
              <a:gd name="connsiteY3" fmla="*/ 461665 h 461665"/>
              <a:gd name="connsiteX4" fmla="*/ 474562 w 1774960"/>
              <a:gd name="connsiteY4" fmla="*/ 0 h 461665"/>
              <a:gd name="connsiteX0" fmla="*/ 474562 w 1568186"/>
              <a:gd name="connsiteY0" fmla="*/ 0 h 471115"/>
              <a:gd name="connsiteX1" fmla="*/ 1565906 w 1568186"/>
              <a:gd name="connsiteY1" fmla="*/ 2344 h 471115"/>
              <a:gd name="connsiteX2" fmla="*/ 1568186 w 1568186"/>
              <a:gd name="connsiteY2" fmla="*/ 471115 h 471115"/>
              <a:gd name="connsiteX3" fmla="*/ 0 w 1568186"/>
              <a:gd name="connsiteY3" fmla="*/ 461665 h 471115"/>
              <a:gd name="connsiteX4" fmla="*/ 474562 w 1568186"/>
              <a:gd name="connsiteY4" fmla="*/ 0 h 471115"/>
              <a:gd name="connsiteX0" fmla="*/ 474562 w 1825089"/>
              <a:gd name="connsiteY0" fmla="*/ 0 h 461665"/>
              <a:gd name="connsiteX1" fmla="*/ 1565906 w 1825089"/>
              <a:gd name="connsiteY1" fmla="*/ 2344 h 461665"/>
              <a:gd name="connsiteX2" fmla="*/ 1825089 w 1825089"/>
              <a:gd name="connsiteY2" fmla="*/ 457682 h 461665"/>
              <a:gd name="connsiteX3" fmla="*/ 0 w 1825089"/>
              <a:gd name="connsiteY3" fmla="*/ 461665 h 461665"/>
              <a:gd name="connsiteX4" fmla="*/ 474562 w 1825089"/>
              <a:gd name="connsiteY4" fmla="*/ 0 h 461665"/>
              <a:gd name="connsiteX0" fmla="*/ 474562 w 1827164"/>
              <a:gd name="connsiteY0" fmla="*/ 2133 h 463798"/>
              <a:gd name="connsiteX1" fmla="*/ 1827164 w 1827164"/>
              <a:gd name="connsiteY1" fmla="*/ 0 h 463798"/>
              <a:gd name="connsiteX2" fmla="*/ 1825089 w 1827164"/>
              <a:gd name="connsiteY2" fmla="*/ 459815 h 463798"/>
              <a:gd name="connsiteX3" fmla="*/ 0 w 1827164"/>
              <a:gd name="connsiteY3" fmla="*/ 463798 h 463798"/>
              <a:gd name="connsiteX4" fmla="*/ 474562 w 1827164"/>
              <a:gd name="connsiteY4" fmla="*/ 2133 h 463798"/>
              <a:gd name="connsiteX0" fmla="*/ 474562 w 1825092"/>
              <a:gd name="connsiteY0" fmla="*/ 2133 h 463798"/>
              <a:gd name="connsiteX1" fmla="*/ 1723367 w 1825092"/>
              <a:gd name="connsiteY1" fmla="*/ 0 h 463798"/>
              <a:gd name="connsiteX2" fmla="*/ 1825089 w 1825092"/>
              <a:gd name="connsiteY2" fmla="*/ 459815 h 463798"/>
              <a:gd name="connsiteX3" fmla="*/ 0 w 1825092"/>
              <a:gd name="connsiteY3" fmla="*/ 463798 h 463798"/>
              <a:gd name="connsiteX4" fmla="*/ 474562 w 1825092"/>
              <a:gd name="connsiteY4" fmla="*/ 2133 h 463798"/>
              <a:gd name="connsiteX0" fmla="*/ 474562 w 1726311"/>
              <a:gd name="connsiteY0" fmla="*/ 2133 h 463798"/>
              <a:gd name="connsiteX1" fmla="*/ 1723367 w 1726311"/>
              <a:gd name="connsiteY1" fmla="*/ 0 h 463798"/>
              <a:gd name="connsiteX2" fmla="*/ 1726235 w 1726311"/>
              <a:gd name="connsiteY2" fmla="*/ 454734 h 463798"/>
              <a:gd name="connsiteX3" fmla="*/ 0 w 1726311"/>
              <a:gd name="connsiteY3" fmla="*/ 463798 h 463798"/>
              <a:gd name="connsiteX4" fmla="*/ 474562 w 1726311"/>
              <a:gd name="connsiteY4" fmla="*/ 2133 h 463798"/>
              <a:gd name="connsiteX0" fmla="*/ 474562 w 1726311"/>
              <a:gd name="connsiteY0" fmla="*/ 2133 h 463798"/>
              <a:gd name="connsiteX1" fmla="*/ 1723367 w 1726311"/>
              <a:gd name="connsiteY1" fmla="*/ 0 h 463798"/>
              <a:gd name="connsiteX2" fmla="*/ 1726235 w 1726311"/>
              <a:gd name="connsiteY2" fmla="*/ 459815 h 463798"/>
              <a:gd name="connsiteX3" fmla="*/ 0 w 1726311"/>
              <a:gd name="connsiteY3" fmla="*/ 463798 h 463798"/>
              <a:gd name="connsiteX4" fmla="*/ 474562 w 1726311"/>
              <a:gd name="connsiteY4" fmla="*/ 2133 h 463798"/>
              <a:gd name="connsiteX0" fmla="*/ 474562 w 1726311"/>
              <a:gd name="connsiteY0" fmla="*/ 2133 h 464898"/>
              <a:gd name="connsiteX1" fmla="*/ 1723367 w 1726311"/>
              <a:gd name="connsiteY1" fmla="*/ 0 h 464898"/>
              <a:gd name="connsiteX2" fmla="*/ 1726235 w 1726311"/>
              <a:gd name="connsiteY2" fmla="*/ 464898 h 464898"/>
              <a:gd name="connsiteX3" fmla="*/ 0 w 1726311"/>
              <a:gd name="connsiteY3" fmla="*/ 463798 h 464898"/>
              <a:gd name="connsiteX4" fmla="*/ 474562 w 1726311"/>
              <a:gd name="connsiteY4" fmla="*/ 2133 h 464898"/>
              <a:gd name="connsiteX0" fmla="*/ 474562 w 1726311"/>
              <a:gd name="connsiteY0" fmla="*/ 2133 h 463798"/>
              <a:gd name="connsiteX1" fmla="*/ 1723367 w 1726311"/>
              <a:gd name="connsiteY1" fmla="*/ 0 h 463798"/>
              <a:gd name="connsiteX2" fmla="*/ 1726235 w 1726311"/>
              <a:gd name="connsiteY2" fmla="*/ 458368 h 463798"/>
              <a:gd name="connsiteX3" fmla="*/ 0 w 1726311"/>
              <a:gd name="connsiteY3" fmla="*/ 463798 h 463798"/>
              <a:gd name="connsiteX4" fmla="*/ 474562 w 1726311"/>
              <a:gd name="connsiteY4" fmla="*/ 2133 h 463798"/>
              <a:gd name="connsiteX0" fmla="*/ 474562 w 1726311"/>
              <a:gd name="connsiteY0" fmla="*/ 2133 h 463798"/>
              <a:gd name="connsiteX1" fmla="*/ 1723367 w 1726311"/>
              <a:gd name="connsiteY1" fmla="*/ 0 h 463798"/>
              <a:gd name="connsiteX2" fmla="*/ 1726235 w 1726311"/>
              <a:gd name="connsiteY2" fmla="*/ 458368 h 463798"/>
              <a:gd name="connsiteX3" fmla="*/ 0 w 1726311"/>
              <a:gd name="connsiteY3" fmla="*/ 463798 h 463798"/>
              <a:gd name="connsiteX4" fmla="*/ 474562 w 1726311"/>
              <a:gd name="connsiteY4" fmla="*/ 2133 h 463798"/>
              <a:gd name="connsiteX0" fmla="*/ 474562 w 1726311"/>
              <a:gd name="connsiteY0" fmla="*/ 2133 h 463798"/>
              <a:gd name="connsiteX1" fmla="*/ 1723367 w 1726311"/>
              <a:gd name="connsiteY1" fmla="*/ 0 h 463798"/>
              <a:gd name="connsiteX2" fmla="*/ 1726235 w 1726311"/>
              <a:gd name="connsiteY2" fmla="*/ 458368 h 463798"/>
              <a:gd name="connsiteX3" fmla="*/ 0 w 1726311"/>
              <a:gd name="connsiteY3" fmla="*/ 463798 h 463798"/>
              <a:gd name="connsiteX4" fmla="*/ 474562 w 1726311"/>
              <a:gd name="connsiteY4" fmla="*/ 2133 h 463798"/>
              <a:gd name="connsiteX0" fmla="*/ 474562 w 1723367"/>
              <a:gd name="connsiteY0" fmla="*/ 2133 h 494281"/>
              <a:gd name="connsiteX1" fmla="*/ 1723367 w 1723367"/>
              <a:gd name="connsiteY1" fmla="*/ 0 h 494281"/>
              <a:gd name="connsiteX2" fmla="*/ 1605585 w 1723367"/>
              <a:gd name="connsiteY2" fmla="*/ 494281 h 494281"/>
              <a:gd name="connsiteX3" fmla="*/ 0 w 1723367"/>
              <a:gd name="connsiteY3" fmla="*/ 463798 h 494281"/>
              <a:gd name="connsiteX4" fmla="*/ 474562 w 1723367"/>
              <a:gd name="connsiteY4" fmla="*/ 2133 h 494281"/>
              <a:gd name="connsiteX0" fmla="*/ 474562 w 1723367"/>
              <a:gd name="connsiteY0" fmla="*/ 2133 h 464898"/>
              <a:gd name="connsiteX1" fmla="*/ 1723367 w 1723367"/>
              <a:gd name="connsiteY1" fmla="*/ 0 h 464898"/>
              <a:gd name="connsiteX2" fmla="*/ 1723060 w 1723367"/>
              <a:gd name="connsiteY2" fmla="*/ 464898 h 464898"/>
              <a:gd name="connsiteX3" fmla="*/ 0 w 1723367"/>
              <a:gd name="connsiteY3" fmla="*/ 463798 h 464898"/>
              <a:gd name="connsiteX4" fmla="*/ 474562 w 1723367"/>
              <a:gd name="connsiteY4" fmla="*/ 2133 h 46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3367" h="464898">
                <a:moveTo>
                  <a:pt x="474562" y="2133"/>
                </a:moveTo>
                <a:lnTo>
                  <a:pt x="1723367" y="0"/>
                </a:lnTo>
                <a:cubicBezTo>
                  <a:pt x="1722675" y="153272"/>
                  <a:pt x="1723752" y="311626"/>
                  <a:pt x="1723060" y="464898"/>
                </a:cubicBezTo>
                <a:lnTo>
                  <a:pt x="0" y="463798"/>
                </a:lnTo>
                <a:lnTo>
                  <a:pt x="474562" y="2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3">
            <a:extLst>
              <a:ext uri="{FF2B5EF4-FFF2-40B4-BE49-F238E27FC236}">
                <a16:creationId xmlns:a16="http://schemas.microsoft.com/office/drawing/2014/main" id="{0F3DA4AE-5CC2-5B0F-F325-174147266FAF}"/>
              </a:ext>
            </a:extLst>
          </p:cNvPr>
          <p:cNvSpPr/>
          <p:nvPr/>
        </p:nvSpPr>
        <p:spPr>
          <a:xfrm flipH="1">
            <a:off x="0" y="6407928"/>
            <a:ext cx="1568186" cy="458155"/>
          </a:xfrm>
          <a:custGeom>
            <a:avLst/>
            <a:gdLst>
              <a:gd name="connsiteX0" fmla="*/ 0 w 2338725"/>
              <a:gd name="connsiteY0" fmla="*/ 0 h 461665"/>
              <a:gd name="connsiteX1" fmla="*/ 2338725 w 2338725"/>
              <a:gd name="connsiteY1" fmla="*/ 0 h 461665"/>
              <a:gd name="connsiteX2" fmla="*/ 2338725 w 2338725"/>
              <a:gd name="connsiteY2" fmla="*/ 461665 h 461665"/>
              <a:gd name="connsiteX3" fmla="*/ 0 w 2338725"/>
              <a:gd name="connsiteY3" fmla="*/ 461665 h 461665"/>
              <a:gd name="connsiteX4" fmla="*/ 0 w 2338725"/>
              <a:gd name="connsiteY4" fmla="*/ 0 h 461665"/>
              <a:gd name="connsiteX0" fmla="*/ 474562 w 2338725"/>
              <a:gd name="connsiteY0" fmla="*/ 0 h 461665"/>
              <a:gd name="connsiteX1" fmla="*/ 2338725 w 2338725"/>
              <a:gd name="connsiteY1" fmla="*/ 0 h 461665"/>
              <a:gd name="connsiteX2" fmla="*/ 2338725 w 2338725"/>
              <a:gd name="connsiteY2" fmla="*/ 461665 h 461665"/>
              <a:gd name="connsiteX3" fmla="*/ 0 w 2338725"/>
              <a:gd name="connsiteY3" fmla="*/ 461665 h 461665"/>
              <a:gd name="connsiteX4" fmla="*/ 474562 w 2338725"/>
              <a:gd name="connsiteY4" fmla="*/ 0 h 461665"/>
              <a:gd name="connsiteX0" fmla="*/ 474562 w 2338725"/>
              <a:gd name="connsiteY0" fmla="*/ 0 h 461665"/>
              <a:gd name="connsiteX1" fmla="*/ 1768085 w 2338725"/>
              <a:gd name="connsiteY1" fmla="*/ 7069 h 461665"/>
              <a:gd name="connsiteX2" fmla="*/ 2338725 w 2338725"/>
              <a:gd name="connsiteY2" fmla="*/ 461665 h 461665"/>
              <a:gd name="connsiteX3" fmla="*/ 0 w 2338725"/>
              <a:gd name="connsiteY3" fmla="*/ 461665 h 461665"/>
              <a:gd name="connsiteX4" fmla="*/ 474562 w 2338725"/>
              <a:gd name="connsiteY4" fmla="*/ 0 h 461665"/>
              <a:gd name="connsiteX0" fmla="*/ 474562 w 1774960"/>
              <a:gd name="connsiteY0" fmla="*/ 0 h 461665"/>
              <a:gd name="connsiteX1" fmla="*/ 1768085 w 1774960"/>
              <a:gd name="connsiteY1" fmla="*/ 7069 h 461665"/>
              <a:gd name="connsiteX2" fmla="*/ 1774960 w 1774960"/>
              <a:gd name="connsiteY2" fmla="*/ 461665 h 461665"/>
              <a:gd name="connsiteX3" fmla="*/ 0 w 1774960"/>
              <a:gd name="connsiteY3" fmla="*/ 461665 h 461665"/>
              <a:gd name="connsiteX4" fmla="*/ 474562 w 1774960"/>
              <a:gd name="connsiteY4" fmla="*/ 0 h 461665"/>
              <a:gd name="connsiteX0" fmla="*/ 474562 w 1774960"/>
              <a:gd name="connsiteY0" fmla="*/ 0 h 461665"/>
              <a:gd name="connsiteX1" fmla="*/ 1565906 w 1774960"/>
              <a:gd name="connsiteY1" fmla="*/ 2344 h 461665"/>
              <a:gd name="connsiteX2" fmla="*/ 1774960 w 1774960"/>
              <a:gd name="connsiteY2" fmla="*/ 461665 h 461665"/>
              <a:gd name="connsiteX3" fmla="*/ 0 w 1774960"/>
              <a:gd name="connsiteY3" fmla="*/ 461665 h 461665"/>
              <a:gd name="connsiteX4" fmla="*/ 474562 w 1774960"/>
              <a:gd name="connsiteY4" fmla="*/ 0 h 461665"/>
              <a:gd name="connsiteX0" fmla="*/ 474562 w 1568186"/>
              <a:gd name="connsiteY0" fmla="*/ 0 h 471115"/>
              <a:gd name="connsiteX1" fmla="*/ 1565906 w 1568186"/>
              <a:gd name="connsiteY1" fmla="*/ 2344 h 471115"/>
              <a:gd name="connsiteX2" fmla="*/ 1568186 w 1568186"/>
              <a:gd name="connsiteY2" fmla="*/ 471115 h 471115"/>
              <a:gd name="connsiteX3" fmla="*/ 0 w 1568186"/>
              <a:gd name="connsiteY3" fmla="*/ 461665 h 471115"/>
              <a:gd name="connsiteX4" fmla="*/ 474562 w 1568186"/>
              <a:gd name="connsiteY4" fmla="*/ 0 h 47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186" h="471115">
                <a:moveTo>
                  <a:pt x="474562" y="0"/>
                </a:moveTo>
                <a:lnTo>
                  <a:pt x="1565906" y="2344"/>
                </a:lnTo>
                <a:lnTo>
                  <a:pt x="1568186" y="471115"/>
                </a:lnTo>
                <a:lnTo>
                  <a:pt x="0" y="461665"/>
                </a:lnTo>
                <a:lnTo>
                  <a:pt x="474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 lIns="90000" tIns="0" rIns="90000" bIns="0" anchor="t" anchorCtr="0"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" y="1113576"/>
            <a:ext cx="11393424" cy="5298947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1F837F0-8663-E63D-4898-07501287B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45F9D-86A1-F426-7D87-27F860121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A1351-D6FA-8A22-3B48-4E4EE754E2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DB18DB-0B81-0265-F182-3BAE14634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AF74D-2D7C-9D03-780C-863E56465CA4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2" name="Rectangle 103">
              <a:extLst>
                <a:ext uri="{FF2B5EF4-FFF2-40B4-BE49-F238E27FC236}">
                  <a16:creationId xmlns:a16="http://schemas.microsoft.com/office/drawing/2014/main" id="{2EB5286D-14D5-26F5-37A9-5A84E8392B4D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56CED-68E4-29ED-66C6-359F056301CD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01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 lIns="90000" tIns="0" rIns="90000" bIns="0" anchor="t" anchorCtr="0"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" y="1113576"/>
            <a:ext cx="11393424" cy="5298947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45F9D-86A1-F426-7D87-27F8601212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A1351-D6FA-8A22-3B48-4E4EE754E2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DB18DB-0B81-0265-F182-3BAE14634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DAF74D-2D7C-9D03-780C-863E56465CA4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2" name="Rectangle 103">
              <a:extLst>
                <a:ext uri="{FF2B5EF4-FFF2-40B4-BE49-F238E27FC236}">
                  <a16:creationId xmlns:a16="http://schemas.microsoft.com/office/drawing/2014/main" id="{2EB5286D-14D5-26F5-37A9-5A84E8392B4D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56CED-68E4-29ED-66C6-359F056301CD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294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Cov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D4CB-C428-C14B-9BCB-05961CC12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7240" y="4551802"/>
            <a:ext cx="10918479" cy="6924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tr-TR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641A276-265B-8570-1207-639E88C26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7184D-213F-092E-65A4-41932A3ED3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4BD6F-B271-8566-EAFF-B12E1E54F3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864C7D6-A2C5-EAB9-DFAE-A3601C8F70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1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>
            <a:no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79" y="1149790"/>
            <a:ext cx="5527594" cy="5125770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3335A-F0D6-C24B-8BA8-A88E11F2C6E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7310" y="1149790"/>
            <a:ext cx="5527594" cy="5125770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E7A9E0C-E04A-9B19-8429-076DAEA74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8647D-1218-F994-D271-2B618D95B2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D7901-99FF-8946-D325-FD6D095130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1033E41-30D4-10BD-09A3-34C368A6F9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42948F-EC81-1D28-D831-9D4CE0EB5ED4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5" name="Rectangle 103">
              <a:extLst>
                <a:ext uri="{FF2B5EF4-FFF2-40B4-BE49-F238E27FC236}">
                  <a16:creationId xmlns:a16="http://schemas.microsoft.com/office/drawing/2014/main" id="{2DB351EA-4E46-D915-59D2-A7738E5A8ADA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7FB5A0-5045-5856-0083-32C466F76982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953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>
            <a:no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78" y="1149790"/>
            <a:ext cx="3581099" cy="5125770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0BB78A-F576-FB42-8EA2-55B002F1EEF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7642" y="1149790"/>
            <a:ext cx="3581099" cy="5125770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A3E7E2-256D-CF4A-8BE8-E10D94D5C0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23805" y="1149790"/>
            <a:ext cx="3581099" cy="5125770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468C58-60C0-7C89-C6EA-A454E5D27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08704-91C3-C2B1-5457-11763E2F43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79743-B401-8A31-24A9-B61D7C7B5B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FD0E7C-E069-9F96-9F96-FAA381FF3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BF90CA-77E0-125A-A467-A5B8DD1CCAF6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1" name="Rectangle 103">
              <a:extLst>
                <a:ext uri="{FF2B5EF4-FFF2-40B4-BE49-F238E27FC236}">
                  <a16:creationId xmlns:a16="http://schemas.microsoft.com/office/drawing/2014/main" id="{71754221-2910-3467-6956-C3692C72751D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8CECAE-E028-A551-E364-D1E3CB92C28B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89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>
            <a:no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E2F68A-3C27-B743-9563-7611B4B0F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11" y="1131551"/>
            <a:ext cx="3276286" cy="5280363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8542BA-AE14-7D41-9D97-BFD239FEA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8554" y="1131684"/>
            <a:ext cx="8026350" cy="528023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F966E3B-25DE-4701-6FF2-1EC7D65984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1EE80-60DC-123E-6FF4-ABF2FA73D3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FA9D-CF89-D2EB-C2D9-24611B959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E580A0C-A57A-12B0-F3DB-1B0007C53B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F8B254-F848-A782-3C5C-1517F18E273D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2" name="Rectangle 103">
              <a:extLst>
                <a:ext uri="{FF2B5EF4-FFF2-40B4-BE49-F238E27FC236}">
                  <a16:creationId xmlns:a16="http://schemas.microsoft.com/office/drawing/2014/main" id="{CD3B7C26-280B-3F71-4034-4406B0CD4171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B6BBD3-5B83-E34F-1E0B-A2A8826DAA1A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75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Cont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>
            <a:no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28364" y="1131551"/>
            <a:ext cx="3276286" cy="5280363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504154-6C74-EB44-9DEB-18EEEA352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480" y="1131684"/>
            <a:ext cx="8026350" cy="528023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3F436C0-9532-219D-D59F-919B9317D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8CFE2-9FEF-94EE-0719-E310221BD9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7F24A-E87E-7807-ABF8-DB492D05CF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8E58706-F9E6-F71E-F061-D68231C645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0459526-7462-1AF8-F221-62F3A056893E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2" name="Rectangle 103">
              <a:extLst>
                <a:ext uri="{FF2B5EF4-FFF2-40B4-BE49-F238E27FC236}">
                  <a16:creationId xmlns:a16="http://schemas.microsoft.com/office/drawing/2014/main" id="{64BEEBA6-465A-DBF5-2C3D-FEB32080174D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FDB787-7673-29EC-FD89-6F62E782E834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381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Pictures Cont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B5D-EE1D-5148-A033-3AD771E2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439547"/>
          </a:xfrm>
        </p:spPr>
        <p:txBody>
          <a:bodyPr>
            <a:no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79CD-6773-E944-8695-CE64613896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" y="4807390"/>
            <a:ext cx="11393170" cy="1584358"/>
          </a:xfrm>
        </p:spPr>
        <p:txBody>
          <a:bodyPr wrap="square" lIns="90000" tIns="36000">
            <a:noAutofit/>
          </a:bodyPr>
          <a:lstStyle>
            <a:lvl1pPr marL="228600" indent="-228600">
              <a:buSzPct val="70000"/>
              <a:buFont typeface="System Font Regular"/>
              <a:buChar char="→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70000"/>
              <a:buFont typeface="System Font Regular"/>
              <a:buChar char="→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70000"/>
              <a:buFont typeface="System Font Regular"/>
              <a:buChar char="→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70000"/>
              <a:buFont typeface="System Font Regular"/>
              <a:buChar char="→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85F5D-9460-EA49-8C01-9FF71445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6524260"/>
            <a:ext cx="8199120" cy="253916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504154-6C74-EB44-9DEB-18EEEA352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480" y="1131684"/>
            <a:ext cx="5573946" cy="3449369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A7C8728-C4B9-2249-AAE9-BF90F0505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0704" y="1131683"/>
            <a:ext cx="5573946" cy="3449369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tr-TR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3C48FF8-7C60-DAC5-82E3-57B3004E62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461" y="64978"/>
            <a:ext cx="1099414" cy="329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12FAD-3A18-BBC2-3D84-EC20ECB137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125" y="6488189"/>
            <a:ext cx="314273" cy="313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E8588-D9FD-1ACF-5009-0F779CAED9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" y="6488189"/>
            <a:ext cx="314273" cy="314273"/>
          </a:xfrm>
          <a:prstGeom prst="ellipse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53368CF-9220-DF7D-4C60-D48EA123F5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7" y="6507747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07A8165-9EC4-0CE2-AFD9-EB1FD4F7B5DD}"/>
              </a:ext>
            </a:extLst>
          </p:cNvPr>
          <p:cNvGrpSpPr/>
          <p:nvPr userDrawn="1"/>
        </p:nvGrpSpPr>
        <p:grpSpPr>
          <a:xfrm>
            <a:off x="9853275" y="6412523"/>
            <a:ext cx="2338725" cy="448965"/>
            <a:chOff x="9853275" y="6396335"/>
            <a:chExt cx="2338725" cy="461665"/>
          </a:xfrm>
        </p:grpSpPr>
        <p:sp>
          <p:nvSpPr>
            <p:cNvPr id="13" name="Rectangle 103">
              <a:extLst>
                <a:ext uri="{FF2B5EF4-FFF2-40B4-BE49-F238E27FC236}">
                  <a16:creationId xmlns:a16="http://schemas.microsoft.com/office/drawing/2014/main" id="{B087E33E-136E-7DA6-CDA3-4326218FCEB0}"/>
                </a:ext>
              </a:extLst>
            </p:cNvPr>
            <p:cNvSpPr/>
            <p:nvPr/>
          </p:nvSpPr>
          <p:spPr>
            <a:xfrm>
              <a:off x="9853275" y="6396335"/>
              <a:ext cx="2338725" cy="461665"/>
            </a:xfrm>
            <a:custGeom>
              <a:avLst/>
              <a:gdLst>
                <a:gd name="connsiteX0" fmla="*/ 0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0 w 2338725"/>
                <a:gd name="connsiteY4" fmla="*/ 0 h 461665"/>
                <a:gd name="connsiteX0" fmla="*/ 474562 w 2338725"/>
                <a:gd name="connsiteY0" fmla="*/ 0 h 461665"/>
                <a:gd name="connsiteX1" fmla="*/ 2338725 w 2338725"/>
                <a:gd name="connsiteY1" fmla="*/ 0 h 461665"/>
                <a:gd name="connsiteX2" fmla="*/ 2338725 w 2338725"/>
                <a:gd name="connsiteY2" fmla="*/ 461665 h 461665"/>
                <a:gd name="connsiteX3" fmla="*/ 0 w 2338725"/>
                <a:gd name="connsiteY3" fmla="*/ 461665 h 461665"/>
                <a:gd name="connsiteX4" fmla="*/ 474562 w 2338725"/>
                <a:gd name="connsiteY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725" h="461665">
                  <a:moveTo>
                    <a:pt x="474562" y="0"/>
                  </a:moveTo>
                  <a:lnTo>
                    <a:pt x="2338725" y="0"/>
                  </a:lnTo>
                  <a:lnTo>
                    <a:pt x="2338725" y="461665"/>
                  </a:lnTo>
                  <a:lnTo>
                    <a:pt x="0" y="461665"/>
                  </a:lnTo>
                  <a:lnTo>
                    <a:pt x="474562" y="0"/>
                  </a:lnTo>
                  <a:close/>
                </a:path>
              </a:pathLst>
            </a:custGeom>
            <a:solidFill>
              <a:srgbClr val="E0ED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DFB87-9A41-F299-14D0-B6C4876AC1C9}"/>
                </a:ext>
              </a:extLst>
            </p:cNvPr>
            <p:cNvSpPr txBox="1"/>
            <p:nvPr/>
          </p:nvSpPr>
          <p:spPr>
            <a:xfrm>
              <a:off x="10372929" y="6413740"/>
              <a:ext cx="1721946" cy="443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baseline="0" dirty="0" err="1">
                  <a:solidFill>
                    <a:schemeClr val="tx1"/>
                  </a:solidFill>
                </a:rPr>
                <a:t>veclim.com</a:t>
              </a:r>
              <a:endParaRPr lang="en-US" sz="2200" b="1" baseline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0A93B-16B1-3D4B-B391-522C333F2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6318-0EBB-A940-A3C9-FB7119A42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24E3D-89B2-3842-9079-B0C818A37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AA5517-D5D8-4B46-AFDD-BA9DA9660FCB}" type="datetime1">
              <a:rPr lang="tr-TR" smtClean="0"/>
              <a:pPr/>
              <a:t>14.09.2025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5159-1DFF-5449-9467-0E77FEF36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B810-B0C0-3A41-9E5C-B2F3DB94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C287963-065D-9B48-8F68-28D1480AC772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826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7" r:id="rId4"/>
    <p:sldLayoutId id="2147483655" r:id="rId5"/>
    <p:sldLayoutId id="2147483656" r:id="rId6"/>
    <p:sldLayoutId id="2147483651" r:id="rId7"/>
    <p:sldLayoutId id="2147483652" r:id="rId8"/>
    <p:sldLayoutId id="2147483654" r:id="rId9"/>
    <p:sldLayoutId id="2147483653" r:id="rId10"/>
    <p:sldLayoutId id="2147483662" r:id="rId11"/>
    <p:sldLayoutId id="214748366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0350-7994-0541-8D04-A074CE2E2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412" y="2114732"/>
            <a:ext cx="8131887" cy="1965676"/>
          </a:xfrm>
        </p:spPr>
        <p:txBody>
          <a:bodyPr/>
          <a:lstStyle/>
          <a:p>
            <a:r>
              <a:rPr lang="en-GB" sz="4000" dirty="0"/>
              <a:t>Structured population modelling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515F1-4CB2-BA42-ABD4-1A61C6CED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413" y="4260028"/>
            <a:ext cx="7162989" cy="1468752"/>
          </a:xfrm>
        </p:spPr>
        <p:txBody>
          <a:bodyPr wrap="square" anchor="ctr"/>
          <a:lstStyle/>
          <a:p>
            <a:pPr>
              <a:lnSpc>
                <a:spcPct val="10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Dr</a:t>
            </a:r>
            <a:r>
              <a:rPr lang="tr-TR" sz="2000" dirty="0">
                <a:solidFill>
                  <a:schemeClr val="bg1"/>
                </a:solidFill>
              </a:rPr>
              <a:t> Kamil </a:t>
            </a:r>
            <a:r>
              <a:rPr lang="tr-TR" sz="2000" dirty="0" err="1">
                <a:solidFill>
                  <a:schemeClr val="bg1"/>
                </a:solidFill>
              </a:rPr>
              <a:t>Erguler</a:t>
            </a:r>
            <a:endParaRPr lang="tr-TR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tr-TR" sz="1600" dirty="0" err="1">
                <a:solidFill>
                  <a:schemeClr val="accent5">
                    <a:lumMod val="50000"/>
                  </a:schemeClr>
                </a:solidFill>
              </a:rPr>
              <a:t>Research</a:t>
            </a:r>
            <a:r>
              <a:rPr lang="tr-TR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50000"/>
                  </a:schemeClr>
                </a:solidFill>
              </a:rPr>
              <a:t>Scientist</a:t>
            </a:r>
            <a:endParaRPr lang="tr-TR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Climate</a:t>
            </a:r>
            <a:r>
              <a:rPr lang="tr-T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Atmosphere</a:t>
            </a:r>
            <a:r>
              <a:rPr lang="tr-T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Research</a:t>
            </a:r>
            <a:r>
              <a:rPr lang="tr-TR" sz="1400" dirty="0">
                <a:solidFill>
                  <a:schemeClr val="accent5">
                    <a:lumMod val="50000"/>
                  </a:schemeClr>
                </a:solidFill>
              </a:rPr>
              <a:t> Center (CARE-C)</a:t>
            </a:r>
            <a:br>
              <a:rPr lang="tr-TR" sz="1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The</a:t>
            </a:r>
            <a:r>
              <a:rPr lang="tr-T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Cyprus</a:t>
            </a:r>
            <a:r>
              <a:rPr lang="tr-TR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5">
                    <a:lumMod val="50000"/>
                  </a:schemeClr>
                </a:solidFill>
              </a:rPr>
              <a:t>Institute</a:t>
            </a:r>
            <a:endParaRPr lang="tr-T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5F444-60FF-1148-8EAA-3D14DA4D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6781" y="6295290"/>
            <a:ext cx="889987" cy="261610"/>
          </a:xfrm>
        </p:spPr>
        <p:txBody>
          <a:bodyPr/>
          <a:lstStyle/>
          <a:p>
            <a:r>
              <a:rPr lang="tr-TR" dirty="0">
                <a:solidFill>
                  <a:schemeClr val="accent5">
                    <a:lumMod val="50000"/>
                  </a:schemeClr>
                </a:solidFill>
              </a:rPr>
              <a:t>17.09.2025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BA4D4B-6EE4-A991-2684-F1EBEFE8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81" y="301101"/>
            <a:ext cx="1475819" cy="4427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49EC6F-5DA6-0FDC-D4C3-21DF9CB3F609}"/>
              </a:ext>
            </a:extLst>
          </p:cNvPr>
          <p:cNvSpPr txBox="1"/>
          <p:nvPr/>
        </p:nvSpPr>
        <p:spPr>
          <a:xfrm>
            <a:off x="276781" y="5734275"/>
            <a:ext cx="6108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solidFill>
                  <a:schemeClr val="accent5">
                    <a:lumMod val="50000"/>
                  </a:schemeClr>
                </a:solidFill>
              </a:rPr>
              <a:t>k.erguler</a:t>
            </a:r>
            <a:r>
              <a:rPr lang="tr-TR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@cyi.</a:t>
            </a:r>
            <a:r>
              <a:rPr lang="tr-TR" dirty="0" err="1">
                <a:solidFill>
                  <a:schemeClr val="accent5">
                    <a:lumMod val="50000"/>
                  </a:schemeClr>
                </a:solidFill>
              </a:rPr>
              <a:t>ac.cy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B8A2A-D42D-A7D9-7858-143EA5B26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 t="29593" b="2236"/>
          <a:stretch/>
        </p:blipFill>
        <p:spPr>
          <a:xfrm>
            <a:off x="8496300" y="1"/>
            <a:ext cx="3695699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97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09755" y="130616"/>
            <a:ext cx="10971300" cy="7401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354" spc="-1" dirty="0">
                <a:solidFill>
                  <a:srgbClr val="FFFFFF"/>
                </a:solidFill>
                <a:latin typeface="Lato"/>
              </a:rPr>
              <a:t>Structured population dynamics 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35983-5632-BB11-8770-86697729674C}"/>
              </a:ext>
            </a:extLst>
          </p:cNvPr>
          <p:cNvGrpSpPr/>
          <p:nvPr/>
        </p:nvGrpSpPr>
        <p:grpSpPr>
          <a:xfrm>
            <a:off x="8437079" y="1222789"/>
            <a:ext cx="2880000" cy="471771"/>
            <a:chOff x="8437079" y="1222789"/>
            <a:chExt cx="2880000" cy="471771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8D8E110-2458-A552-7783-2B368AB3DC34}"/>
                </a:ext>
              </a:extLst>
            </p:cNvPr>
            <p:cNvGrpSpPr/>
            <p:nvPr/>
          </p:nvGrpSpPr>
          <p:grpSpPr>
            <a:xfrm>
              <a:off x="8437079" y="1222789"/>
              <a:ext cx="472773" cy="457893"/>
              <a:chOff x="862458" y="1141018"/>
              <a:chExt cx="988159" cy="95705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658F3E-E363-9553-6F08-4FBBCD8B5446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5C2FF54-A0E5-3E3E-7804-2E96CCD0BF03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835DA6-1E81-478C-FD10-C3164F8593B7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988175-E129-4130-41F7-8A7DBB7DECC5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39D29-03D9-7B03-58B9-920DFAAE91C3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4E1390-4735-46E2-7E6C-F9583444F52C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0079AAF-F56C-6012-B180-3F8DB206765C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9033AE-9AC8-2F36-675C-351F182DD396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DED31B2-99C2-20EA-9612-41BD7C2725BF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A437A-549A-22DF-C392-A93D975A9078}"/>
                  </a:ext>
                </a:extLst>
              </p:cNvPr>
              <p:cNvSpPr/>
              <p:nvPr/>
            </p:nvSpPr>
            <p:spPr>
              <a:xfrm>
                <a:off x="1674329" y="187306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647D92C-3DD8-74E3-DCA6-F2AAE8B6F35E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3A70B02-7FB8-103F-4948-378EB848E992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E1BC1A-9BE8-FF9E-7981-71F7F19F93D7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A10E5B0-C855-98D1-FCBA-9073BC774123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F8F5E71-35D2-2ADC-9F14-31D0FC966D3C}"/>
                </a:ext>
              </a:extLst>
            </p:cNvPr>
            <p:cNvGrpSpPr/>
            <p:nvPr/>
          </p:nvGrpSpPr>
          <p:grpSpPr>
            <a:xfrm>
              <a:off x="9217261" y="1222789"/>
              <a:ext cx="472773" cy="457893"/>
              <a:chOff x="3358057" y="1142741"/>
              <a:chExt cx="988159" cy="95705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F29FAE9-E03F-EA14-EDEC-404B2F8D0EA5}"/>
                  </a:ext>
                </a:extLst>
              </p:cNvPr>
              <p:cNvSpPr/>
              <p:nvPr/>
            </p:nvSpPr>
            <p:spPr>
              <a:xfrm>
                <a:off x="3588674" y="13995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50EC8B5-5C63-38DA-86AB-6E1600E7290C}"/>
                  </a:ext>
                </a:extLst>
              </p:cNvPr>
              <p:cNvSpPr/>
              <p:nvPr/>
            </p:nvSpPr>
            <p:spPr>
              <a:xfrm>
                <a:off x="3741074" y="155199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3707EF5-8E65-7FE3-F266-4B8D5B9E4846}"/>
                  </a:ext>
                </a:extLst>
              </p:cNvPr>
              <p:cNvSpPr/>
              <p:nvPr/>
            </p:nvSpPr>
            <p:spPr>
              <a:xfrm>
                <a:off x="3893474" y="17043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B31B885-129B-78ED-B988-7389B17294D0}"/>
                  </a:ext>
                </a:extLst>
              </p:cNvPr>
              <p:cNvSpPr/>
              <p:nvPr/>
            </p:nvSpPr>
            <p:spPr>
              <a:xfrm>
                <a:off x="3970260" y="141636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1F56916-44DB-2F31-091B-3E62683BAEA2}"/>
                  </a:ext>
                </a:extLst>
              </p:cNvPr>
              <p:cNvSpPr/>
              <p:nvPr/>
            </p:nvSpPr>
            <p:spPr>
              <a:xfrm>
                <a:off x="3779467" y="13137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38770D-D25E-F40C-0920-0D2EC1A7B8FE}"/>
                  </a:ext>
                </a:extLst>
              </p:cNvPr>
              <p:cNvSpPr/>
              <p:nvPr/>
            </p:nvSpPr>
            <p:spPr>
              <a:xfrm>
                <a:off x="3530866" y="168772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6D95E5-6E7A-9B04-BDCD-8406F74EA593}"/>
                  </a:ext>
                </a:extLst>
              </p:cNvPr>
              <p:cNvSpPr/>
              <p:nvPr/>
            </p:nvSpPr>
            <p:spPr>
              <a:xfrm>
                <a:off x="3684873" y="186783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9C3204E-C78B-65A3-2EAA-DCA7C089A269}"/>
                  </a:ext>
                </a:extLst>
              </p:cNvPr>
              <p:cNvSpPr/>
              <p:nvPr/>
            </p:nvSpPr>
            <p:spPr>
              <a:xfrm>
                <a:off x="4173591" y="16329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C06547F-4511-AA7F-A365-29FE026BC17B}"/>
                  </a:ext>
                </a:extLst>
              </p:cNvPr>
              <p:cNvSpPr/>
              <p:nvPr/>
            </p:nvSpPr>
            <p:spPr>
              <a:xfrm>
                <a:off x="3919383" y="193779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FF56F50-1D48-B154-1075-14E7872C740F}"/>
                  </a:ext>
                </a:extLst>
              </p:cNvPr>
              <p:cNvSpPr/>
              <p:nvPr/>
            </p:nvSpPr>
            <p:spPr>
              <a:xfrm>
                <a:off x="4169928" y="1874785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12DC67-E0AB-EE92-1E20-6CFB23E21CC0}"/>
                  </a:ext>
                </a:extLst>
              </p:cNvPr>
              <p:cNvSpPr/>
              <p:nvPr/>
            </p:nvSpPr>
            <p:spPr>
              <a:xfrm>
                <a:off x="3990554" y="1171747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A1946C1-BB53-871E-64BE-B705A584D4CF}"/>
                  </a:ext>
                </a:extLst>
              </p:cNvPr>
              <p:cNvSpPr/>
              <p:nvPr/>
            </p:nvSpPr>
            <p:spPr>
              <a:xfrm>
                <a:off x="4184216" y="135487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6E25239-830A-60C3-09AB-EDB50CEA9237}"/>
                  </a:ext>
                </a:extLst>
              </p:cNvPr>
              <p:cNvSpPr/>
              <p:nvPr/>
            </p:nvSpPr>
            <p:spPr>
              <a:xfrm>
                <a:off x="3649380" y="1142741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616E575-EC4C-80B1-B6D1-0630B9F32EF7}"/>
                  </a:ext>
                </a:extLst>
              </p:cNvPr>
              <p:cNvSpPr/>
              <p:nvPr/>
            </p:nvSpPr>
            <p:spPr>
              <a:xfrm>
                <a:off x="3358057" y="150730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1AB66955-A333-8843-251D-6D93C053E810}"/>
                </a:ext>
              </a:extLst>
            </p:cNvPr>
            <p:cNvGrpSpPr/>
            <p:nvPr/>
          </p:nvGrpSpPr>
          <p:grpSpPr>
            <a:xfrm>
              <a:off x="10049518" y="1236667"/>
              <a:ext cx="472773" cy="457893"/>
              <a:chOff x="5853656" y="1144464"/>
              <a:chExt cx="988159" cy="95705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10FC809-59DC-C5FF-2618-C947B8A98B4F}"/>
                  </a:ext>
                </a:extLst>
              </p:cNvPr>
              <p:cNvSpPr/>
              <p:nvPr/>
            </p:nvSpPr>
            <p:spPr>
              <a:xfrm>
                <a:off x="6084273" y="140132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29E0FC7-BC3A-C1C4-B646-08C099A1E164}"/>
                  </a:ext>
                </a:extLst>
              </p:cNvPr>
              <p:cNvSpPr/>
              <p:nvPr/>
            </p:nvSpPr>
            <p:spPr>
              <a:xfrm>
                <a:off x="6236673" y="15537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9308590-C123-619F-977D-9ADEAB40963D}"/>
                  </a:ext>
                </a:extLst>
              </p:cNvPr>
              <p:cNvSpPr/>
              <p:nvPr/>
            </p:nvSpPr>
            <p:spPr>
              <a:xfrm>
                <a:off x="6389073" y="17061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C6C003-E53F-DDC1-133C-1B3A43B8CE3D}"/>
                  </a:ext>
                </a:extLst>
              </p:cNvPr>
              <p:cNvSpPr/>
              <p:nvPr/>
            </p:nvSpPr>
            <p:spPr>
              <a:xfrm>
                <a:off x="6465859" y="141809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34809A6-5A72-EC48-15B6-D79338824D39}"/>
                  </a:ext>
                </a:extLst>
              </p:cNvPr>
              <p:cNvSpPr/>
              <p:nvPr/>
            </p:nvSpPr>
            <p:spPr>
              <a:xfrm>
                <a:off x="6275066" y="13155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609186E-A131-34BB-D5AD-DEF3389CF620}"/>
                  </a:ext>
                </a:extLst>
              </p:cNvPr>
              <p:cNvSpPr/>
              <p:nvPr/>
            </p:nvSpPr>
            <p:spPr>
              <a:xfrm>
                <a:off x="6026465" y="1689446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54414D5-F63C-849D-7067-F60F623E9717}"/>
                  </a:ext>
                </a:extLst>
              </p:cNvPr>
              <p:cNvSpPr/>
              <p:nvPr/>
            </p:nvSpPr>
            <p:spPr>
              <a:xfrm>
                <a:off x="6180472" y="186956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99EDC855-CAAD-484B-0976-6375B34DFF52}"/>
                  </a:ext>
                </a:extLst>
              </p:cNvPr>
              <p:cNvSpPr/>
              <p:nvPr/>
            </p:nvSpPr>
            <p:spPr>
              <a:xfrm>
                <a:off x="6669190" y="16347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5BB1120-9E08-633D-EB1C-EF3B25EC6D12}"/>
                  </a:ext>
                </a:extLst>
              </p:cNvPr>
              <p:cNvSpPr/>
              <p:nvPr/>
            </p:nvSpPr>
            <p:spPr>
              <a:xfrm>
                <a:off x="6414982" y="19395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2A2B50F5-8E42-E008-811B-C1544EF54464}"/>
                  </a:ext>
                </a:extLst>
              </p:cNvPr>
              <p:cNvSpPr/>
              <p:nvPr/>
            </p:nvSpPr>
            <p:spPr>
              <a:xfrm>
                <a:off x="6665527" y="1876508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CAC0015-06D5-20A5-051C-864B2568C6B1}"/>
                  </a:ext>
                </a:extLst>
              </p:cNvPr>
              <p:cNvSpPr/>
              <p:nvPr/>
            </p:nvSpPr>
            <p:spPr>
              <a:xfrm>
                <a:off x="6486153" y="1173470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2F65CC56-AFA7-5ED7-0998-919B711D56F6}"/>
                  </a:ext>
                </a:extLst>
              </p:cNvPr>
              <p:cNvSpPr/>
              <p:nvPr/>
            </p:nvSpPr>
            <p:spPr>
              <a:xfrm>
                <a:off x="6679815" y="135659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D88CA7FD-3D47-D8CE-5D01-98B4BC2F06BF}"/>
                  </a:ext>
                </a:extLst>
              </p:cNvPr>
              <p:cNvSpPr/>
              <p:nvPr/>
            </p:nvSpPr>
            <p:spPr>
              <a:xfrm>
                <a:off x="6144979" y="1144464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3918453F-A154-5EED-A00A-1BAA1D6F1C62}"/>
                  </a:ext>
                </a:extLst>
              </p:cNvPr>
              <p:cNvSpPr/>
              <p:nvPr/>
            </p:nvSpPr>
            <p:spPr>
              <a:xfrm>
                <a:off x="5853656" y="150902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FED0287-9173-18A8-D74A-1D245ABEA5B4}"/>
                </a:ext>
              </a:extLst>
            </p:cNvPr>
            <p:cNvGrpSpPr/>
            <p:nvPr/>
          </p:nvGrpSpPr>
          <p:grpSpPr>
            <a:xfrm>
              <a:off x="10844306" y="1222789"/>
              <a:ext cx="472773" cy="457893"/>
              <a:chOff x="8349255" y="1146187"/>
              <a:chExt cx="988159" cy="957058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E67BBBD-8F16-7F14-BD19-DFDCDCDE589E}"/>
                  </a:ext>
                </a:extLst>
              </p:cNvPr>
              <p:cNvSpPr/>
              <p:nvPr/>
            </p:nvSpPr>
            <p:spPr>
              <a:xfrm>
                <a:off x="8579872" y="14030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D74CC86-0B58-D450-5DDD-BDBA34197B1A}"/>
                  </a:ext>
                </a:extLst>
              </p:cNvPr>
              <p:cNvSpPr/>
              <p:nvPr/>
            </p:nvSpPr>
            <p:spPr>
              <a:xfrm>
                <a:off x="8732272" y="15554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4A25AF48-05A0-4D96-5916-782EA1642544}"/>
                  </a:ext>
                </a:extLst>
              </p:cNvPr>
              <p:cNvSpPr/>
              <p:nvPr/>
            </p:nvSpPr>
            <p:spPr>
              <a:xfrm>
                <a:off x="8884672" y="17078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EDED7F21-351D-BAC9-3E1E-C4082A7F2004}"/>
                  </a:ext>
                </a:extLst>
              </p:cNvPr>
              <p:cNvSpPr/>
              <p:nvPr/>
            </p:nvSpPr>
            <p:spPr>
              <a:xfrm>
                <a:off x="8961458" y="141981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4491765-F9AB-4B7A-2A87-1D70E41E9AA8}"/>
                  </a:ext>
                </a:extLst>
              </p:cNvPr>
              <p:cNvSpPr/>
              <p:nvPr/>
            </p:nvSpPr>
            <p:spPr>
              <a:xfrm>
                <a:off x="8770665" y="13172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776EA942-4E11-6395-617D-D211128F296C}"/>
                  </a:ext>
                </a:extLst>
              </p:cNvPr>
              <p:cNvSpPr/>
              <p:nvPr/>
            </p:nvSpPr>
            <p:spPr>
              <a:xfrm>
                <a:off x="8522064" y="169116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793B683-7F18-2256-40B5-105044504B50}"/>
                  </a:ext>
                </a:extLst>
              </p:cNvPr>
              <p:cNvSpPr/>
              <p:nvPr/>
            </p:nvSpPr>
            <p:spPr>
              <a:xfrm>
                <a:off x="8676071" y="187128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D8B9A41-DBD6-CF3B-FDA3-AEC39B2A788A}"/>
                  </a:ext>
                </a:extLst>
              </p:cNvPr>
              <p:cNvSpPr/>
              <p:nvPr/>
            </p:nvSpPr>
            <p:spPr>
              <a:xfrm>
                <a:off x="9164789" y="16364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F7B6897B-1D84-FB30-31CF-EF2694B80643}"/>
                  </a:ext>
                </a:extLst>
              </p:cNvPr>
              <p:cNvSpPr/>
              <p:nvPr/>
            </p:nvSpPr>
            <p:spPr>
              <a:xfrm>
                <a:off x="8910581" y="19412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F4DC959-0890-3ECD-75B7-37C1A96DA485}"/>
                  </a:ext>
                </a:extLst>
              </p:cNvPr>
              <p:cNvSpPr/>
              <p:nvPr/>
            </p:nvSpPr>
            <p:spPr>
              <a:xfrm>
                <a:off x="9161126" y="1878231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4C10E4C-D7D3-2B87-0AC7-74A641CE5A70}"/>
                  </a:ext>
                </a:extLst>
              </p:cNvPr>
              <p:cNvSpPr/>
              <p:nvPr/>
            </p:nvSpPr>
            <p:spPr>
              <a:xfrm>
                <a:off x="8981752" y="1175193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96CB1A8-1EEF-05D1-E41B-07BDE13DEA7A}"/>
                  </a:ext>
                </a:extLst>
              </p:cNvPr>
              <p:cNvSpPr/>
              <p:nvPr/>
            </p:nvSpPr>
            <p:spPr>
              <a:xfrm>
                <a:off x="9175414" y="1358316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00CC9F1-6223-2EDB-CC95-97271FA3C61E}"/>
                  </a:ext>
                </a:extLst>
              </p:cNvPr>
              <p:cNvSpPr/>
              <p:nvPr/>
            </p:nvSpPr>
            <p:spPr>
              <a:xfrm>
                <a:off x="8640578" y="1146187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37AD562-601A-57BB-4691-54D6397FB7FE}"/>
                  </a:ext>
                </a:extLst>
              </p:cNvPr>
              <p:cNvSpPr/>
              <p:nvPr/>
            </p:nvSpPr>
            <p:spPr>
              <a:xfrm>
                <a:off x="8349255" y="151075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786741F-452F-9803-1136-7849A2192772}"/>
                </a:ext>
              </a:extLst>
            </p:cNvPr>
            <p:cNvCxnSpPr/>
            <p:nvPr/>
          </p:nvCxnSpPr>
          <p:spPr>
            <a:xfrm>
              <a:off x="8963616" y="1457347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B7811E9A-6951-AA86-63F7-49970EFAEBFB}"/>
                </a:ext>
              </a:extLst>
            </p:cNvPr>
            <p:cNvCxnSpPr/>
            <p:nvPr/>
          </p:nvCxnSpPr>
          <p:spPr>
            <a:xfrm>
              <a:off x="9772928" y="1444149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D98DFD94-F534-7AA4-47B6-DC6789321700}"/>
                </a:ext>
              </a:extLst>
            </p:cNvPr>
            <p:cNvCxnSpPr/>
            <p:nvPr/>
          </p:nvCxnSpPr>
          <p:spPr>
            <a:xfrm>
              <a:off x="10582241" y="1430951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2CC66CA4-AF85-86F4-1C3F-2A43D081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does development complete?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F9DEBC-4B28-EC06-DC96-6CFEC81B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8073499" y="1850991"/>
            <a:ext cx="3600000" cy="224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01F97D-EBDE-B550-A09B-3092810FA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165934" y="1850991"/>
            <a:ext cx="3600000" cy="224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684F52-34A0-1B2E-EFEF-E0B6AE8B6EE3}"/>
              </a:ext>
            </a:extLst>
          </p:cNvPr>
          <p:cNvSpPr txBox="1"/>
          <p:nvPr/>
        </p:nvSpPr>
        <p:spPr>
          <a:xfrm>
            <a:off x="898977" y="40997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At a constant rate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550A58F-8D83-8C7A-8529-CC8E147F9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4118502" y="1850990"/>
            <a:ext cx="3600000" cy="224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79EF2E-F770-D3E7-286A-3B8AFA26750E}"/>
              </a:ext>
            </a:extLst>
          </p:cNvPr>
          <p:cNvSpPr txBox="1"/>
          <p:nvPr/>
        </p:nvSpPr>
        <p:spPr>
          <a:xfrm>
            <a:off x="4893797" y="4094727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When all individuals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reach a certain state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3933ED-3C0A-A122-C50B-7C145C40A83A}"/>
              </a:ext>
            </a:extLst>
          </p:cNvPr>
          <p:cNvGrpSpPr/>
          <p:nvPr/>
        </p:nvGrpSpPr>
        <p:grpSpPr>
          <a:xfrm>
            <a:off x="4403618" y="1224357"/>
            <a:ext cx="2880000" cy="471771"/>
            <a:chOff x="8437079" y="1222789"/>
            <a:chExt cx="2880000" cy="4717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537385-9DA5-B167-BFF9-027602127AF3}"/>
                </a:ext>
              </a:extLst>
            </p:cNvPr>
            <p:cNvGrpSpPr/>
            <p:nvPr/>
          </p:nvGrpSpPr>
          <p:grpSpPr>
            <a:xfrm>
              <a:off x="8437079" y="1222789"/>
              <a:ext cx="472773" cy="457893"/>
              <a:chOff x="862458" y="1141018"/>
              <a:chExt cx="988159" cy="957058"/>
            </a:xfrm>
          </p:grpSpPr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0CD47ED3-B031-EBD8-5E28-29A01947A94C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26CFA3DA-F12B-4DCF-9F12-91908FDF01A1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474C7355-E957-16DC-BEC7-4D8287A22FAE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57808629-091C-D7C9-6037-8420364ADBF2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6A3FCF11-5613-08F2-2B54-0DF13C37F025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C6882D8A-82B4-E28F-5379-BCA805E3CCD8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866F74A4-22AC-6121-7842-E0274B0047F4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EC4559F0-C351-5B1D-1FA9-F81362BCF91E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41D02A55-E884-4742-49B2-1512E65C25F6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6945D5D0-26CA-A472-3006-42F0500CF1AF}"/>
                  </a:ext>
                </a:extLst>
              </p:cNvPr>
              <p:cNvSpPr/>
              <p:nvPr/>
            </p:nvSpPr>
            <p:spPr>
              <a:xfrm>
                <a:off x="1674329" y="187306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F5B3613F-C6D8-10F9-41B1-875A3127A721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B416C20-DA06-898E-0162-D46A263BCCD9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CF3C360F-F196-C9FA-7944-6E0468AB5A2F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CD64A3DB-01BA-67E2-7DEE-CAADFFE9FD59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8BA566A-2D5A-EA6C-C61D-CED396A6D4F3}"/>
                </a:ext>
              </a:extLst>
            </p:cNvPr>
            <p:cNvGrpSpPr/>
            <p:nvPr/>
          </p:nvGrpSpPr>
          <p:grpSpPr>
            <a:xfrm>
              <a:off x="9217261" y="1222789"/>
              <a:ext cx="472773" cy="457893"/>
              <a:chOff x="3358057" y="1142741"/>
              <a:chExt cx="988159" cy="95705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E93E9328-9CCE-CB08-6FF3-684EFC52E787}"/>
                  </a:ext>
                </a:extLst>
              </p:cNvPr>
              <p:cNvSpPr/>
              <p:nvPr/>
            </p:nvSpPr>
            <p:spPr>
              <a:xfrm>
                <a:off x="3588674" y="13995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DE6A93AA-9716-9D22-E69A-68342BB40070}"/>
                  </a:ext>
                </a:extLst>
              </p:cNvPr>
              <p:cNvSpPr/>
              <p:nvPr/>
            </p:nvSpPr>
            <p:spPr>
              <a:xfrm>
                <a:off x="3741074" y="15519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39F0CE4B-4F25-39E7-B3F8-399371A68F2D}"/>
                  </a:ext>
                </a:extLst>
              </p:cNvPr>
              <p:cNvSpPr/>
              <p:nvPr/>
            </p:nvSpPr>
            <p:spPr>
              <a:xfrm>
                <a:off x="3893474" y="17043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B2C77E47-2E9C-AD16-DD8D-6DC4C424D667}"/>
                  </a:ext>
                </a:extLst>
              </p:cNvPr>
              <p:cNvSpPr/>
              <p:nvPr/>
            </p:nvSpPr>
            <p:spPr>
              <a:xfrm>
                <a:off x="3970260" y="141636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D7A4260E-8404-393E-4E37-871BAAB9600B}"/>
                  </a:ext>
                </a:extLst>
              </p:cNvPr>
              <p:cNvSpPr/>
              <p:nvPr/>
            </p:nvSpPr>
            <p:spPr>
              <a:xfrm>
                <a:off x="3779467" y="13137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10F8E3A6-6B83-C1F4-E1C6-5D4017318B0F}"/>
                  </a:ext>
                </a:extLst>
              </p:cNvPr>
              <p:cNvSpPr/>
              <p:nvPr/>
            </p:nvSpPr>
            <p:spPr>
              <a:xfrm>
                <a:off x="3530866" y="168772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8A7D7560-655F-EF28-83E4-2B10B82AE174}"/>
                  </a:ext>
                </a:extLst>
              </p:cNvPr>
              <p:cNvSpPr/>
              <p:nvPr/>
            </p:nvSpPr>
            <p:spPr>
              <a:xfrm>
                <a:off x="3684873" y="186783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D493F0CF-2058-B0D2-366A-6C789CA97BB6}"/>
                  </a:ext>
                </a:extLst>
              </p:cNvPr>
              <p:cNvSpPr/>
              <p:nvPr/>
            </p:nvSpPr>
            <p:spPr>
              <a:xfrm>
                <a:off x="4173591" y="16329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F3A8C56A-1606-F091-168C-4B0B571E282F}"/>
                  </a:ext>
                </a:extLst>
              </p:cNvPr>
              <p:cNvSpPr/>
              <p:nvPr/>
            </p:nvSpPr>
            <p:spPr>
              <a:xfrm>
                <a:off x="3919383" y="19377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E11959AF-3CCE-680C-EBE2-6182AAD3EC19}"/>
                  </a:ext>
                </a:extLst>
              </p:cNvPr>
              <p:cNvSpPr/>
              <p:nvPr/>
            </p:nvSpPr>
            <p:spPr>
              <a:xfrm>
                <a:off x="4169928" y="1874785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E927CF8B-AD9B-1030-3796-D3A0B6284F15}"/>
                  </a:ext>
                </a:extLst>
              </p:cNvPr>
              <p:cNvSpPr/>
              <p:nvPr/>
            </p:nvSpPr>
            <p:spPr>
              <a:xfrm>
                <a:off x="3990554" y="1171747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F5224317-51BE-5FFC-95B5-C37A7D9C7466}"/>
                  </a:ext>
                </a:extLst>
              </p:cNvPr>
              <p:cNvSpPr/>
              <p:nvPr/>
            </p:nvSpPr>
            <p:spPr>
              <a:xfrm>
                <a:off x="4184216" y="135487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2738DC76-3D6E-91B6-0A4A-2C511B26ABDC}"/>
                  </a:ext>
                </a:extLst>
              </p:cNvPr>
              <p:cNvSpPr/>
              <p:nvPr/>
            </p:nvSpPr>
            <p:spPr>
              <a:xfrm>
                <a:off x="3649380" y="1142741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AF5DDC3E-9272-17F0-9C07-BEC88C1D766D}"/>
                  </a:ext>
                </a:extLst>
              </p:cNvPr>
              <p:cNvSpPr/>
              <p:nvPr/>
            </p:nvSpPr>
            <p:spPr>
              <a:xfrm>
                <a:off x="3358057" y="150730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AD1A24-8696-84C9-D19B-8E43B209ED28}"/>
                </a:ext>
              </a:extLst>
            </p:cNvPr>
            <p:cNvGrpSpPr/>
            <p:nvPr/>
          </p:nvGrpSpPr>
          <p:grpSpPr>
            <a:xfrm>
              <a:off x="10049518" y="1236667"/>
              <a:ext cx="472773" cy="457893"/>
              <a:chOff x="5853656" y="1144464"/>
              <a:chExt cx="988159" cy="957058"/>
            </a:xfrm>
          </p:grpSpPr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437B31CF-7424-0BA4-03EE-22777393FB04}"/>
                  </a:ext>
                </a:extLst>
              </p:cNvPr>
              <p:cNvSpPr/>
              <p:nvPr/>
            </p:nvSpPr>
            <p:spPr>
              <a:xfrm>
                <a:off x="6084273" y="1401322"/>
                <a:ext cx="162000" cy="16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67E4A9A6-F4A8-C135-B430-41DFAC151E92}"/>
                  </a:ext>
                </a:extLst>
              </p:cNvPr>
              <p:cNvSpPr/>
              <p:nvPr/>
            </p:nvSpPr>
            <p:spPr>
              <a:xfrm>
                <a:off x="6236673" y="15537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6FFAE897-6B5E-CB33-A7F1-916E447CED18}"/>
                  </a:ext>
                </a:extLst>
              </p:cNvPr>
              <p:cNvSpPr/>
              <p:nvPr/>
            </p:nvSpPr>
            <p:spPr>
              <a:xfrm>
                <a:off x="6389073" y="17061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BE46ED4E-F551-4489-8BD4-E284CCFB5C6C}"/>
                  </a:ext>
                </a:extLst>
              </p:cNvPr>
              <p:cNvSpPr/>
              <p:nvPr/>
            </p:nvSpPr>
            <p:spPr>
              <a:xfrm>
                <a:off x="6465859" y="141809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F885E4F7-0FA7-A903-F4B9-BC01C837721A}"/>
                  </a:ext>
                </a:extLst>
              </p:cNvPr>
              <p:cNvSpPr/>
              <p:nvPr/>
            </p:nvSpPr>
            <p:spPr>
              <a:xfrm>
                <a:off x="6275066" y="13155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B6E5AB4C-BFCD-0647-A665-E9BAEE2B9F83}"/>
                  </a:ext>
                </a:extLst>
              </p:cNvPr>
              <p:cNvSpPr/>
              <p:nvPr/>
            </p:nvSpPr>
            <p:spPr>
              <a:xfrm>
                <a:off x="6026465" y="1689446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552FCC68-9CFB-F474-41C7-159488D81884}"/>
                  </a:ext>
                </a:extLst>
              </p:cNvPr>
              <p:cNvSpPr/>
              <p:nvPr/>
            </p:nvSpPr>
            <p:spPr>
              <a:xfrm>
                <a:off x="6180472" y="1869562"/>
                <a:ext cx="162000" cy="16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32D05D0F-41DD-E139-A70C-592958ED38EE}"/>
                  </a:ext>
                </a:extLst>
              </p:cNvPr>
              <p:cNvSpPr/>
              <p:nvPr/>
            </p:nvSpPr>
            <p:spPr>
              <a:xfrm>
                <a:off x="6669190" y="16347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16F68F30-345E-8955-54F4-D6447C81E4D4}"/>
                  </a:ext>
                </a:extLst>
              </p:cNvPr>
              <p:cNvSpPr/>
              <p:nvPr/>
            </p:nvSpPr>
            <p:spPr>
              <a:xfrm>
                <a:off x="6414982" y="19395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2A32A2F1-F436-9E13-1132-E93D6D34A096}"/>
                  </a:ext>
                </a:extLst>
              </p:cNvPr>
              <p:cNvSpPr/>
              <p:nvPr/>
            </p:nvSpPr>
            <p:spPr>
              <a:xfrm>
                <a:off x="6665527" y="1876508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5C9AAC7F-F1D7-19CB-7A3F-4ECF919C6191}"/>
                  </a:ext>
                </a:extLst>
              </p:cNvPr>
              <p:cNvSpPr/>
              <p:nvPr/>
            </p:nvSpPr>
            <p:spPr>
              <a:xfrm>
                <a:off x="6486153" y="1173470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DF4F232C-1015-63BC-855F-360EEF57DE89}"/>
                  </a:ext>
                </a:extLst>
              </p:cNvPr>
              <p:cNvSpPr/>
              <p:nvPr/>
            </p:nvSpPr>
            <p:spPr>
              <a:xfrm>
                <a:off x="6679815" y="1356593"/>
                <a:ext cx="162000" cy="16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Oval 1039">
                <a:extLst>
                  <a:ext uri="{FF2B5EF4-FFF2-40B4-BE49-F238E27FC236}">
                    <a16:creationId xmlns:a16="http://schemas.microsoft.com/office/drawing/2014/main" id="{D205957E-6E14-C3CA-EA8E-E2F8B575C35E}"/>
                  </a:ext>
                </a:extLst>
              </p:cNvPr>
              <p:cNvSpPr/>
              <p:nvPr/>
            </p:nvSpPr>
            <p:spPr>
              <a:xfrm>
                <a:off x="6144979" y="1144464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09123B2B-C64E-F077-62CC-1A70D6462FA1}"/>
                  </a:ext>
                </a:extLst>
              </p:cNvPr>
              <p:cNvSpPr/>
              <p:nvPr/>
            </p:nvSpPr>
            <p:spPr>
              <a:xfrm>
                <a:off x="5853656" y="150902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0B1781-4834-5084-F1C2-64B63383AC30}"/>
                </a:ext>
              </a:extLst>
            </p:cNvPr>
            <p:cNvGrpSpPr/>
            <p:nvPr/>
          </p:nvGrpSpPr>
          <p:grpSpPr>
            <a:xfrm>
              <a:off x="10844306" y="1222789"/>
              <a:ext cx="472773" cy="457893"/>
              <a:chOff x="8349255" y="1146187"/>
              <a:chExt cx="988159" cy="95705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56E854F-2F85-B1CE-87F1-016568ED8FC0}"/>
                  </a:ext>
                </a:extLst>
              </p:cNvPr>
              <p:cNvSpPr/>
              <p:nvPr/>
            </p:nvSpPr>
            <p:spPr>
              <a:xfrm>
                <a:off x="8579872" y="14030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2CC2DB-1700-1226-DD01-47DC4A4EDA0A}"/>
                  </a:ext>
                </a:extLst>
              </p:cNvPr>
              <p:cNvSpPr/>
              <p:nvPr/>
            </p:nvSpPr>
            <p:spPr>
              <a:xfrm>
                <a:off x="8732272" y="15554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36013A0-085F-5B36-59A6-1B64AF104095}"/>
                  </a:ext>
                </a:extLst>
              </p:cNvPr>
              <p:cNvSpPr/>
              <p:nvPr/>
            </p:nvSpPr>
            <p:spPr>
              <a:xfrm>
                <a:off x="8884672" y="17078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A0C1EF-EC2F-6523-678F-6F945EDCCC37}"/>
                  </a:ext>
                </a:extLst>
              </p:cNvPr>
              <p:cNvSpPr/>
              <p:nvPr/>
            </p:nvSpPr>
            <p:spPr>
              <a:xfrm>
                <a:off x="8961458" y="141981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BD9995A-5309-4819-B62D-FB94A5561251}"/>
                  </a:ext>
                </a:extLst>
              </p:cNvPr>
              <p:cNvSpPr/>
              <p:nvPr/>
            </p:nvSpPr>
            <p:spPr>
              <a:xfrm>
                <a:off x="8770665" y="13172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5B6CD4F-CA2A-5269-64AA-AEC8AC33F93F}"/>
                  </a:ext>
                </a:extLst>
              </p:cNvPr>
              <p:cNvSpPr/>
              <p:nvPr/>
            </p:nvSpPr>
            <p:spPr>
              <a:xfrm>
                <a:off x="8522064" y="169116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E20B3CD-80CA-DF47-B2A2-7B887839F0FC}"/>
                  </a:ext>
                </a:extLst>
              </p:cNvPr>
              <p:cNvSpPr/>
              <p:nvPr/>
            </p:nvSpPr>
            <p:spPr>
              <a:xfrm>
                <a:off x="8676071" y="187128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2D354E8-0F87-C7E7-9B57-04C2A721B9CA}"/>
                  </a:ext>
                </a:extLst>
              </p:cNvPr>
              <p:cNvSpPr/>
              <p:nvPr/>
            </p:nvSpPr>
            <p:spPr>
              <a:xfrm>
                <a:off x="9164789" y="16364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DD0786A-263F-5C89-3CD5-FCF914A10D27}"/>
                  </a:ext>
                </a:extLst>
              </p:cNvPr>
              <p:cNvSpPr/>
              <p:nvPr/>
            </p:nvSpPr>
            <p:spPr>
              <a:xfrm>
                <a:off x="8910581" y="19412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2B9645D-D219-84AA-9635-FD39C1FB1B20}"/>
                  </a:ext>
                </a:extLst>
              </p:cNvPr>
              <p:cNvSpPr/>
              <p:nvPr/>
            </p:nvSpPr>
            <p:spPr>
              <a:xfrm>
                <a:off x="9161126" y="1878231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EF4707D-FE3E-1078-185B-186DF47ACD81}"/>
                  </a:ext>
                </a:extLst>
              </p:cNvPr>
              <p:cNvSpPr/>
              <p:nvPr/>
            </p:nvSpPr>
            <p:spPr>
              <a:xfrm>
                <a:off x="8981752" y="1175193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4E7E1C2-78C3-22E5-8072-BE8A08BCEF01}"/>
                  </a:ext>
                </a:extLst>
              </p:cNvPr>
              <p:cNvSpPr/>
              <p:nvPr/>
            </p:nvSpPr>
            <p:spPr>
              <a:xfrm>
                <a:off x="9175414" y="1358316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0EDA9F2-CDE6-FBC7-CA09-701E72CA1B25}"/>
                  </a:ext>
                </a:extLst>
              </p:cNvPr>
              <p:cNvSpPr/>
              <p:nvPr/>
            </p:nvSpPr>
            <p:spPr>
              <a:xfrm>
                <a:off x="8640578" y="1146187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0D31FE13-EBD7-ED5D-492D-2274DA1F5C25}"/>
                  </a:ext>
                </a:extLst>
              </p:cNvPr>
              <p:cNvSpPr/>
              <p:nvPr/>
            </p:nvSpPr>
            <p:spPr>
              <a:xfrm>
                <a:off x="8349255" y="151075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25ECF-7417-0F36-A97E-6731E3F93D49}"/>
                </a:ext>
              </a:extLst>
            </p:cNvPr>
            <p:cNvCxnSpPr/>
            <p:nvPr/>
          </p:nvCxnSpPr>
          <p:spPr>
            <a:xfrm>
              <a:off x="8963616" y="1457347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8BFB6FF-8FDC-9001-24DC-2D2B2FB7F64C}"/>
                </a:ext>
              </a:extLst>
            </p:cNvPr>
            <p:cNvCxnSpPr/>
            <p:nvPr/>
          </p:nvCxnSpPr>
          <p:spPr>
            <a:xfrm>
              <a:off x="9772928" y="1444149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1110933-0767-F2A8-C756-14E2364E1E6A}"/>
                </a:ext>
              </a:extLst>
            </p:cNvPr>
            <p:cNvCxnSpPr/>
            <p:nvPr/>
          </p:nvCxnSpPr>
          <p:spPr>
            <a:xfrm>
              <a:off x="10582241" y="1430951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0" name="TextBox 1069">
            <a:extLst>
              <a:ext uri="{FF2B5EF4-FFF2-40B4-BE49-F238E27FC236}">
                <a16:creationId xmlns:a16="http://schemas.microsoft.com/office/drawing/2014/main" id="{D5E58A4E-E1EC-B9FC-DB8E-3542F8CAB1C6}"/>
              </a:ext>
            </a:extLst>
          </p:cNvPr>
          <p:cNvSpPr txBox="1"/>
          <p:nvPr/>
        </p:nvSpPr>
        <p:spPr>
          <a:xfrm>
            <a:off x="8184962" y="40947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Most likely when an individual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reaches a certain state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A1DCB739-98EA-FD1D-3021-DBA0336E5D25}"/>
              </a:ext>
            </a:extLst>
          </p:cNvPr>
          <p:cNvGrpSpPr/>
          <p:nvPr/>
        </p:nvGrpSpPr>
        <p:grpSpPr>
          <a:xfrm>
            <a:off x="522902" y="1223029"/>
            <a:ext cx="2880000" cy="471771"/>
            <a:chOff x="8437079" y="1222789"/>
            <a:chExt cx="2880000" cy="471771"/>
          </a:xfrm>
        </p:grpSpPr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2D1A8CE8-89BA-AAC3-38F3-891298D18C13}"/>
                </a:ext>
              </a:extLst>
            </p:cNvPr>
            <p:cNvGrpSpPr/>
            <p:nvPr/>
          </p:nvGrpSpPr>
          <p:grpSpPr>
            <a:xfrm>
              <a:off x="8437079" y="1222789"/>
              <a:ext cx="472773" cy="457893"/>
              <a:chOff x="862458" y="1141018"/>
              <a:chExt cx="988159" cy="957058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4E463972-746B-6065-0045-F7A996A385AC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3CF8E41A-A9DC-79A8-7EC4-1BDF6F3C6C9E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C251EE2A-204D-1FC6-9AC5-41B0AFE2BDCB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664B5A7D-912C-6713-AE66-20A9251ACBEC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B5D1697F-ED4A-C773-26A7-DC4A1BD1DEA6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052F8807-2F1A-44B5-72A3-2BCC86AA01F2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4F65DBB5-7F4A-FB2C-4EBF-F4D18E07668F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ED0C824B-C085-3727-D9BE-810A841E6A1B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8" name="Oval 1097">
                <a:extLst>
                  <a:ext uri="{FF2B5EF4-FFF2-40B4-BE49-F238E27FC236}">
                    <a16:creationId xmlns:a16="http://schemas.microsoft.com/office/drawing/2014/main" id="{C05C56B3-7034-0FDF-1E23-7676B2E3E600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35E3F1FF-1880-D3B8-C146-24FC96D372B6}"/>
                  </a:ext>
                </a:extLst>
              </p:cNvPr>
              <p:cNvSpPr/>
              <p:nvPr/>
            </p:nvSpPr>
            <p:spPr>
              <a:xfrm>
                <a:off x="1674329" y="187306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125FAE5D-81A5-0545-7FBB-2DEEA83EAB9D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Oval 1100">
                <a:extLst>
                  <a:ext uri="{FF2B5EF4-FFF2-40B4-BE49-F238E27FC236}">
                    <a16:creationId xmlns:a16="http://schemas.microsoft.com/office/drawing/2014/main" id="{F9A9E3CB-1E22-CC9E-CAEC-9F0863979D48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7B5BCE17-8A10-EAD1-E1A4-2A5AFBF3B583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20149F7-5555-6754-0C02-EA42BC29231B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EB4F8274-F29C-ED2C-3FDB-8FA1F1983A02}"/>
                </a:ext>
              </a:extLst>
            </p:cNvPr>
            <p:cNvGrpSpPr/>
            <p:nvPr/>
          </p:nvGrpSpPr>
          <p:grpSpPr>
            <a:xfrm>
              <a:off x="9217261" y="1222789"/>
              <a:ext cx="472773" cy="457893"/>
              <a:chOff x="3358057" y="1142741"/>
              <a:chExt cx="988159" cy="957058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96D2E12-C04C-D9D1-28DB-225862C3EE9B}"/>
                  </a:ext>
                </a:extLst>
              </p:cNvPr>
              <p:cNvSpPr/>
              <p:nvPr/>
            </p:nvSpPr>
            <p:spPr>
              <a:xfrm>
                <a:off x="3588674" y="1399599"/>
                <a:ext cx="162000" cy="16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8FFABD11-4655-E075-97F6-5E647BBA8131}"/>
                  </a:ext>
                </a:extLst>
              </p:cNvPr>
              <p:cNvSpPr/>
              <p:nvPr/>
            </p:nvSpPr>
            <p:spPr>
              <a:xfrm>
                <a:off x="3741074" y="155199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5C0F38D-4C13-228A-F7F0-F43167E7ACA4}"/>
                  </a:ext>
                </a:extLst>
              </p:cNvPr>
              <p:cNvSpPr/>
              <p:nvPr/>
            </p:nvSpPr>
            <p:spPr>
              <a:xfrm>
                <a:off x="3893474" y="17043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BF84CD2-FAF2-2438-0440-501C465F0DB0}"/>
                  </a:ext>
                </a:extLst>
              </p:cNvPr>
              <p:cNvSpPr/>
              <p:nvPr/>
            </p:nvSpPr>
            <p:spPr>
              <a:xfrm>
                <a:off x="3970260" y="141636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91A6A991-D003-6E9A-F512-CFCC95B4F4E0}"/>
                  </a:ext>
                </a:extLst>
              </p:cNvPr>
              <p:cNvSpPr/>
              <p:nvPr/>
            </p:nvSpPr>
            <p:spPr>
              <a:xfrm>
                <a:off x="3779467" y="13137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11B7DCC-4E2F-1642-41F7-47CE6F830F62}"/>
                  </a:ext>
                </a:extLst>
              </p:cNvPr>
              <p:cNvSpPr/>
              <p:nvPr/>
            </p:nvSpPr>
            <p:spPr>
              <a:xfrm>
                <a:off x="3530866" y="1687723"/>
                <a:ext cx="162000" cy="16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0C090523-AB5D-B467-69CF-735B0D67E88A}"/>
                  </a:ext>
                </a:extLst>
              </p:cNvPr>
              <p:cNvSpPr/>
              <p:nvPr/>
            </p:nvSpPr>
            <p:spPr>
              <a:xfrm>
                <a:off x="3684873" y="186783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F9D559B-7F32-E8CA-2F4C-F35BBC8B017F}"/>
                  </a:ext>
                </a:extLst>
              </p:cNvPr>
              <p:cNvSpPr/>
              <p:nvPr/>
            </p:nvSpPr>
            <p:spPr>
              <a:xfrm>
                <a:off x="4173591" y="1632999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1CEA199-13F8-9354-A332-D7E677FB537D}"/>
                  </a:ext>
                </a:extLst>
              </p:cNvPr>
              <p:cNvSpPr/>
              <p:nvPr/>
            </p:nvSpPr>
            <p:spPr>
              <a:xfrm>
                <a:off x="3919383" y="193779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C88D2C8D-57EF-A251-771F-2C7D96909F01}"/>
                  </a:ext>
                </a:extLst>
              </p:cNvPr>
              <p:cNvSpPr/>
              <p:nvPr/>
            </p:nvSpPr>
            <p:spPr>
              <a:xfrm>
                <a:off x="4169928" y="1874785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A6A22C9-0544-FDC7-AEAA-F86361C5F83B}"/>
                  </a:ext>
                </a:extLst>
              </p:cNvPr>
              <p:cNvSpPr/>
              <p:nvPr/>
            </p:nvSpPr>
            <p:spPr>
              <a:xfrm>
                <a:off x="3990554" y="1171747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575C07DB-7B21-4CCF-4C3B-186F2B75EB24}"/>
                  </a:ext>
                </a:extLst>
              </p:cNvPr>
              <p:cNvSpPr/>
              <p:nvPr/>
            </p:nvSpPr>
            <p:spPr>
              <a:xfrm>
                <a:off x="4184216" y="135487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8715C96D-8E72-9F18-4AC7-B1DA24A0F162}"/>
                  </a:ext>
                </a:extLst>
              </p:cNvPr>
              <p:cNvSpPr/>
              <p:nvPr/>
            </p:nvSpPr>
            <p:spPr>
              <a:xfrm>
                <a:off x="3649380" y="1142741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E28F9B25-B9BB-EC88-D7CF-A5973599DC46}"/>
                  </a:ext>
                </a:extLst>
              </p:cNvPr>
              <p:cNvSpPr/>
              <p:nvPr/>
            </p:nvSpPr>
            <p:spPr>
              <a:xfrm>
                <a:off x="3358057" y="150730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CD1955D1-D51B-1AD9-3DBE-D4FFFA32A850}"/>
                </a:ext>
              </a:extLst>
            </p:cNvPr>
            <p:cNvGrpSpPr/>
            <p:nvPr/>
          </p:nvGrpSpPr>
          <p:grpSpPr>
            <a:xfrm>
              <a:off x="10049518" y="1236667"/>
              <a:ext cx="472773" cy="457893"/>
              <a:chOff x="5853656" y="1144464"/>
              <a:chExt cx="988159" cy="957058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4C82A09C-F656-CDA1-7A17-473FBD278806}"/>
                  </a:ext>
                </a:extLst>
              </p:cNvPr>
              <p:cNvSpPr/>
              <p:nvPr/>
            </p:nvSpPr>
            <p:spPr>
              <a:xfrm>
                <a:off x="6084273" y="140132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B358632E-68A1-6718-BC49-04832D9EA73E}"/>
                  </a:ext>
                </a:extLst>
              </p:cNvPr>
              <p:cNvSpPr/>
              <p:nvPr/>
            </p:nvSpPr>
            <p:spPr>
              <a:xfrm>
                <a:off x="6236673" y="15537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B299CA76-50A1-4D37-9A7C-99AFB5C035CB}"/>
                  </a:ext>
                </a:extLst>
              </p:cNvPr>
              <p:cNvSpPr/>
              <p:nvPr/>
            </p:nvSpPr>
            <p:spPr>
              <a:xfrm>
                <a:off x="6389073" y="170612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F1458339-C44E-F46E-06D6-5989BE97E5E4}"/>
                  </a:ext>
                </a:extLst>
              </p:cNvPr>
              <p:cNvSpPr/>
              <p:nvPr/>
            </p:nvSpPr>
            <p:spPr>
              <a:xfrm>
                <a:off x="6465859" y="141809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EF15A0AF-75B3-8F80-8A31-9D13F4CF3BD0}"/>
                  </a:ext>
                </a:extLst>
              </p:cNvPr>
              <p:cNvSpPr/>
              <p:nvPr/>
            </p:nvSpPr>
            <p:spPr>
              <a:xfrm>
                <a:off x="6275066" y="13155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C3DDC344-5DFC-008F-2D49-287F29BA2615}"/>
                  </a:ext>
                </a:extLst>
              </p:cNvPr>
              <p:cNvSpPr/>
              <p:nvPr/>
            </p:nvSpPr>
            <p:spPr>
              <a:xfrm>
                <a:off x="6026465" y="1689446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5352D8F-B41C-3047-A126-510276C7C2B4}"/>
                  </a:ext>
                </a:extLst>
              </p:cNvPr>
              <p:cNvSpPr/>
              <p:nvPr/>
            </p:nvSpPr>
            <p:spPr>
              <a:xfrm>
                <a:off x="6180472" y="1869562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C521293F-7E08-5E67-8601-4A4D47A8CA83}"/>
                  </a:ext>
                </a:extLst>
              </p:cNvPr>
              <p:cNvSpPr/>
              <p:nvPr/>
            </p:nvSpPr>
            <p:spPr>
              <a:xfrm>
                <a:off x="6669190" y="16347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803B7854-D0F3-986B-0405-9FA6FDA7A94F}"/>
                  </a:ext>
                </a:extLst>
              </p:cNvPr>
              <p:cNvSpPr/>
              <p:nvPr/>
            </p:nvSpPr>
            <p:spPr>
              <a:xfrm>
                <a:off x="6414982" y="193952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476F407-DAE5-2849-B294-F270C44C7607}"/>
                  </a:ext>
                </a:extLst>
              </p:cNvPr>
              <p:cNvSpPr/>
              <p:nvPr/>
            </p:nvSpPr>
            <p:spPr>
              <a:xfrm>
                <a:off x="6665527" y="1876508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CE9B4DBF-43DA-CCB5-8F77-E92C9F01C51A}"/>
                  </a:ext>
                </a:extLst>
              </p:cNvPr>
              <p:cNvSpPr/>
              <p:nvPr/>
            </p:nvSpPr>
            <p:spPr>
              <a:xfrm>
                <a:off x="6486153" y="117347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44E6A83C-E975-ABE5-6934-C727C54735B5}"/>
                  </a:ext>
                </a:extLst>
              </p:cNvPr>
              <p:cNvSpPr/>
              <p:nvPr/>
            </p:nvSpPr>
            <p:spPr>
              <a:xfrm>
                <a:off x="6679815" y="135659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BA0BDDF-FED3-D275-8917-9E7F138948E8}"/>
                  </a:ext>
                </a:extLst>
              </p:cNvPr>
              <p:cNvSpPr/>
              <p:nvPr/>
            </p:nvSpPr>
            <p:spPr>
              <a:xfrm>
                <a:off x="6144979" y="1144464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631CC98-9510-89F2-A8E3-97806134723A}"/>
                  </a:ext>
                </a:extLst>
              </p:cNvPr>
              <p:cNvSpPr/>
              <p:nvPr/>
            </p:nvSpPr>
            <p:spPr>
              <a:xfrm>
                <a:off x="5853656" y="150902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95A754F4-87EF-8D16-3F39-A8923AA5C4EE}"/>
                </a:ext>
              </a:extLst>
            </p:cNvPr>
            <p:cNvGrpSpPr/>
            <p:nvPr/>
          </p:nvGrpSpPr>
          <p:grpSpPr>
            <a:xfrm>
              <a:off x="10844306" y="1222789"/>
              <a:ext cx="472773" cy="457893"/>
              <a:chOff x="8349255" y="1146187"/>
              <a:chExt cx="988159" cy="957058"/>
            </a:xfrm>
          </p:grpSpPr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789BDC29-709A-227B-5B57-59B7D50B4EF4}"/>
                  </a:ext>
                </a:extLst>
              </p:cNvPr>
              <p:cNvSpPr/>
              <p:nvPr/>
            </p:nvSpPr>
            <p:spPr>
              <a:xfrm>
                <a:off x="8579872" y="14030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6BB500F5-3C6C-E185-BC90-85E1FB7B7D19}"/>
                  </a:ext>
                </a:extLst>
              </p:cNvPr>
              <p:cNvSpPr/>
              <p:nvPr/>
            </p:nvSpPr>
            <p:spPr>
              <a:xfrm>
                <a:off x="8732272" y="15554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85B55649-ACD0-D26C-EC16-1177F9CB27AC}"/>
                  </a:ext>
                </a:extLst>
              </p:cNvPr>
              <p:cNvSpPr/>
              <p:nvPr/>
            </p:nvSpPr>
            <p:spPr>
              <a:xfrm>
                <a:off x="8884672" y="17078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31E83D41-8525-E154-FAA4-9F3B85723E85}"/>
                  </a:ext>
                </a:extLst>
              </p:cNvPr>
              <p:cNvSpPr/>
              <p:nvPr/>
            </p:nvSpPr>
            <p:spPr>
              <a:xfrm>
                <a:off x="8961458" y="141981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3D3C9094-750B-7108-3F32-B0E4A08993A1}"/>
                  </a:ext>
                </a:extLst>
              </p:cNvPr>
              <p:cNvSpPr/>
              <p:nvPr/>
            </p:nvSpPr>
            <p:spPr>
              <a:xfrm>
                <a:off x="8770665" y="13172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18349E8E-A224-97E7-A325-091570E2773E}"/>
                  </a:ext>
                </a:extLst>
              </p:cNvPr>
              <p:cNvSpPr/>
              <p:nvPr/>
            </p:nvSpPr>
            <p:spPr>
              <a:xfrm>
                <a:off x="8522064" y="1691169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345083B2-CA8A-8893-2F90-0564AC918F48}"/>
                  </a:ext>
                </a:extLst>
              </p:cNvPr>
              <p:cNvSpPr/>
              <p:nvPr/>
            </p:nvSpPr>
            <p:spPr>
              <a:xfrm>
                <a:off x="8676071" y="1871285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CC28A45C-CD3B-4103-17B0-22BCA2AD7459}"/>
                  </a:ext>
                </a:extLst>
              </p:cNvPr>
              <p:cNvSpPr/>
              <p:nvPr/>
            </p:nvSpPr>
            <p:spPr>
              <a:xfrm>
                <a:off x="9164789" y="16364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0896AF59-185C-6612-C740-96A4F642C558}"/>
                  </a:ext>
                </a:extLst>
              </p:cNvPr>
              <p:cNvSpPr/>
              <p:nvPr/>
            </p:nvSpPr>
            <p:spPr>
              <a:xfrm>
                <a:off x="8910581" y="1941245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BFE71EA-B579-9FDF-D955-BD8238E433A3}"/>
                  </a:ext>
                </a:extLst>
              </p:cNvPr>
              <p:cNvSpPr/>
              <p:nvPr/>
            </p:nvSpPr>
            <p:spPr>
              <a:xfrm>
                <a:off x="9161126" y="1878231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17A2A2-E1FB-CDCB-C824-07AE9A894FEC}"/>
                  </a:ext>
                </a:extLst>
              </p:cNvPr>
              <p:cNvSpPr/>
              <p:nvPr/>
            </p:nvSpPr>
            <p:spPr>
              <a:xfrm>
                <a:off x="8981752" y="1175193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20D338EC-8BB6-D703-4250-1C288F5FBD26}"/>
                  </a:ext>
                </a:extLst>
              </p:cNvPr>
              <p:cNvSpPr/>
              <p:nvPr/>
            </p:nvSpPr>
            <p:spPr>
              <a:xfrm>
                <a:off x="9175414" y="1358316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9071CCD-E202-EDE3-280A-000A91884006}"/>
                  </a:ext>
                </a:extLst>
              </p:cNvPr>
              <p:cNvSpPr/>
              <p:nvPr/>
            </p:nvSpPr>
            <p:spPr>
              <a:xfrm>
                <a:off x="8640578" y="1146187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8A0B6193-8E92-9C18-EDDD-18E2541BAAE2}"/>
                  </a:ext>
                </a:extLst>
              </p:cNvPr>
              <p:cNvSpPr/>
              <p:nvPr/>
            </p:nvSpPr>
            <p:spPr>
              <a:xfrm>
                <a:off x="8349255" y="1510752"/>
                <a:ext cx="162000" cy="16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6281AC7F-A155-18C3-2EC5-12021DE2B13D}"/>
                </a:ext>
              </a:extLst>
            </p:cNvPr>
            <p:cNvCxnSpPr/>
            <p:nvPr/>
          </p:nvCxnSpPr>
          <p:spPr>
            <a:xfrm>
              <a:off x="8963616" y="1457347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>
              <a:extLst>
                <a:ext uri="{FF2B5EF4-FFF2-40B4-BE49-F238E27FC236}">
                  <a16:creationId xmlns:a16="http://schemas.microsoft.com/office/drawing/2014/main" id="{B3DF41AD-2AA6-3C13-8B61-C5CCDA9AD958}"/>
                </a:ext>
              </a:extLst>
            </p:cNvPr>
            <p:cNvCxnSpPr/>
            <p:nvPr/>
          </p:nvCxnSpPr>
          <p:spPr>
            <a:xfrm>
              <a:off x="9772928" y="1444149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CD486FBB-6E14-7197-3E8F-7D89C45FED40}"/>
                </a:ext>
              </a:extLst>
            </p:cNvPr>
            <p:cNvCxnSpPr/>
            <p:nvPr/>
          </p:nvCxnSpPr>
          <p:spPr>
            <a:xfrm>
              <a:off x="10582241" y="1430951"/>
              <a:ext cx="2011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09" name="Picture 1108">
            <a:extLst>
              <a:ext uri="{FF2B5EF4-FFF2-40B4-BE49-F238E27FC236}">
                <a16:creationId xmlns:a16="http://schemas.microsoft.com/office/drawing/2014/main" id="{172B1E60-BEE6-A273-8038-0C2EF2255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228" y="4847773"/>
            <a:ext cx="3574732" cy="1344138"/>
          </a:xfrm>
          <a:prstGeom prst="rect">
            <a:avLst/>
          </a:prstGeom>
        </p:spPr>
      </p:pic>
      <p:pic>
        <p:nvPicPr>
          <p:cNvPr id="1110" name="Picture 1109">
            <a:extLst>
              <a:ext uri="{FF2B5EF4-FFF2-40B4-BE49-F238E27FC236}">
                <a16:creationId xmlns:a16="http://schemas.microsoft.com/office/drawing/2014/main" id="{22E20991-0B3D-0AA1-66DD-BD77AE507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690" y="4858986"/>
            <a:ext cx="3574733" cy="1344138"/>
          </a:xfrm>
          <a:prstGeom prst="rect">
            <a:avLst/>
          </a:prstGeom>
        </p:spPr>
      </p:pic>
      <p:pic>
        <p:nvPicPr>
          <p:cNvPr id="1111" name="Picture 1110">
            <a:extLst>
              <a:ext uri="{FF2B5EF4-FFF2-40B4-BE49-F238E27FC236}">
                <a16:creationId xmlns:a16="http://schemas.microsoft.com/office/drawing/2014/main" id="{10F367A1-8D69-0D36-6813-50662DAD4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93" y="4862217"/>
            <a:ext cx="3566141" cy="13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4B34EE-8848-5EDB-E2A0-35F65870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32985-2F8E-016A-E85B-A87E14D2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5029471"/>
          </a:xfrm>
        </p:spPr>
        <p:txBody>
          <a:bodyPr anchor="ctr">
            <a:noAutofit/>
          </a:bodyPr>
          <a:lstStyle/>
          <a:p>
            <a:r>
              <a:rPr lang="en-US" sz="6600" dirty="0" err="1"/>
              <a:t>PopJSON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17426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2A3B3-9C20-8235-1EA7-C60645D74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45"/>
          <a:stretch/>
        </p:blipFill>
        <p:spPr>
          <a:xfrm>
            <a:off x="289235" y="1683455"/>
            <a:ext cx="2621476" cy="4017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2FB3F-811E-D9BA-F5CA-21C3003BB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0" r="10237" b="7341"/>
          <a:stretch/>
        </p:blipFill>
        <p:spPr>
          <a:xfrm>
            <a:off x="2910712" y="1683455"/>
            <a:ext cx="3185288" cy="4017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FECA5-FF66-95AA-E287-85D7C3E8C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86" b="21954"/>
          <a:stretch/>
        </p:blipFill>
        <p:spPr>
          <a:xfrm>
            <a:off x="7698475" y="1683455"/>
            <a:ext cx="4204291" cy="40174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332D91-D268-2917-3DFE-1180E123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Population dynamics model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AD249-7014-D2B2-750C-294681F5C44C}"/>
              </a:ext>
            </a:extLst>
          </p:cNvPr>
          <p:cNvSpPr txBox="1"/>
          <p:nvPr/>
        </p:nvSpPr>
        <p:spPr>
          <a:xfrm>
            <a:off x="687689" y="6487877"/>
            <a:ext cx="2983309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33" dirty="0" err="1"/>
              <a:t>github.com</a:t>
            </a:r>
            <a:r>
              <a:rPr lang="en-US" sz="1333" dirty="0"/>
              <a:t>/</a:t>
            </a:r>
            <a:r>
              <a:rPr lang="en-US" sz="1333" dirty="0" err="1"/>
              <a:t>kerguler</a:t>
            </a:r>
            <a:r>
              <a:rPr lang="en-US" sz="1333" dirty="0"/>
              <a:t>/</a:t>
            </a:r>
            <a:r>
              <a:rPr lang="en-US" sz="1333" dirty="0" err="1"/>
              <a:t>PopJSON</a:t>
            </a:r>
            <a:endParaRPr lang="en-US" sz="1333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C4ABA50-06B3-5E4D-B316-1B6FA4D8BCB8}"/>
              </a:ext>
            </a:extLst>
          </p:cNvPr>
          <p:cNvSpPr/>
          <p:nvPr/>
        </p:nvSpPr>
        <p:spPr>
          <a:xfrm>
            <a:off x="6353379" y="1683454"/>
            <a:ext cx="1087717" cy="3931064"/>
          </a:xfrm>
          <a:prstGeom prst="rightBrace">
            <a:avLst>
              <a:gd name="adj1" fmla="val 88148"/>
              <a:gd name="adj2" fmla="val 51219"/>
            </a:avLst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AA733-1092-35E4-4F8B-E4DCD0BF05FC}"/>
              </a:ext>
            </a:extLst>
          </p:cNvPr>
          <p:cNvSpPr txBox="1"/>
          <p:nvPr/>
        </p:nvSpPr>
        <p:spPr>
          <a:xfrm>
            <a:off x="2323153" y="1046630"/>
            <a:ext cx="1875868" cy="494348"/>
          </a:xfrm>
          <a:prstGeom prst="roundRect">
            <a:avLst>
              <a:gd name="adj" fmla="val 44209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400" dirty="0" err="1"/>
              <a:t>PopJSON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31025-6E97-10A7-15D6-7F9711C3F1B7}"/>
              </a:ext>
            </a:extLst>
          </p:cNvPr>
          <p:cNvSpPr txBox="1"/>
          <p:nvPr/>
        </p:nvSpPr>
        <p:spPr>
          <a:xfrm>
            <a:off x="9626055" y="1046630"/>
            <a:ext cx="509648" cy="519351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tr-TR"/>
            </a:defPPr>
            <a:lvl1pPr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3248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B4F6-4232-B36D-C5DC-654E2372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PopJSON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60E181-3866-6EC6-6693-377E0A5F5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" r="98"/>
          <a:stretch/>
        </p:blipFill>
        <p:spPr>
          <a:xfrm>
            <a:off x="721182" y="1011102"/>
            <a:ext cx="4909931" cy="5266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13DD3-7F19-D622-B057-2EDB3B07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71" y="1336812"/>
            <a:ext cx="5443563" cy="41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B4F6-4232-B36D-C5DC-654E2372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PopJSON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604971-EC5B-2909-7254-F3BE8291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3" b="39930"/>
          <a:stretch/>
        </p:blipFill>
        <p:spPr>
          <a:xfrm>
            <a:off x="128452" y="1567542"/>
            <a:ext cx="8427720" cy="2763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E016D8-032E-D384-56BF-28A04FEB4C51}"/>
                  </a:ext>
                </a:extLst>
              </p:cNvPr>
              <p:cNvSpPr txBox="1"/>
              <p:nvPr/>
            </p:nvSpPr>
            <p:spPr>
              <a:xfrm>
                <a:off x="6226629" y="1413653"/>
                <a:ext cx="38857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𝑏𝑟𝑖𝑒𝑟𝑒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E016D8-032E-D384-56BF-28A04FEB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29" y="1413653"/>
                <a:ext cx="3885744" cy="307777"/>
              </a:xfrm>
              <a:prstGeom prst="rect">
                <a:avLst/>
              </a:prstGeom>
              <a:blipFill>
                <a:blip r:embed="rId3"/>
                <a:stretch>
                  <a:fillRect l="-977" r="-65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914CC-CB69-0986-B3B3-4005CE746925}"/>
                  </a:ext>
                </a:extLst>
              </p:cNvPr>
              <p:cNvSpPr txBox="1"/>
              <p:nvPr/>
            </p:nvSpPr>
            <p:spPr>
              <a:xfrm>
                <a:off x="981059" y="5006763"/>
                <a:ext cx="640200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𝑏𝑟𝑖𝑒𝑟𝑒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𝑏𝑟𝑖𝑒𝑟𝑒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∪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&amp;0,                              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∩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7914CC-CB69-0986-B3B3-4005CE746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59" y="5006763"/>
                <a:ext cx="6402009" cy="617861"/>
              </a:xfrm>
              <a:prstGeom prst="rect">
                <a:avLst/>
              </a:prstGeom>
              <a:blipFill>
                <a:blip r:embed="rId4"/>
                <a:stretch>
                  <a:fillRect t="-226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CCFBBA41-4BA0-954C-92BD-B2FFE3195B4B}"/>
              </a:ext>
            </a:extLst>
          </p:cNvPr>
          <p:cNvCxnSpPr>
            <a:cxnSpLocks/>
          </p:cNvCxnSpPr>
          <p:nvPr/>
        </p:nvCxnSpPr>
        <p:spPr>
          <a:xfrm flipV="1">
            <a:off x="5617029" y="1796756"/>
            <a:ext cx="3711573" cy="794042"/>
          </a:xfrm>
          <a:prstGeom prst="bentConnector3">
            <a:avLst>
              <a:gd name="adj1" fmla="val 9985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D39FBF8-24CA-0E45-2A36-DF32D2CD8CA9}"/>
              </a:ext>
            </a:extLst>
          </p:cNvPr>
          <p:cNvCxnSpPr>
            <a:cxnSpLocks/>
          </p:cNvCxnSpPr>
          <p:nvPr/>
        </p:nvCxnSpPr>
        <p:spPr>
          <a:xfrm flipV="1">
            <a:off x="2656115" y="1771560"/>
            <a:ext cx="4898571" cy="579753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96C4046-0DA0-C095-C6E7-C49D413CEDBC}"/>
              </a:ext>
            </a:extLst>
          </p:cNvPr>
          <p:cNvCxnSpPr>
            <a:cxnSpLocks/>
          </p:cNvCxnSpPr>
          <p:nvPr/>
        </p:nvCxnSpPr>
        <p:spPr>
          <a:xfrm flipV="1">
            <a:off x="1729997" y="1771560"/>
            <a:ext cx="4877633" cy="135987"/>
          </a:xfrm>
          <a:prstGeom prst="bentConnector3">
            <a:avLst>
              <a:gd name="adj1" fmla="val 9999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Left Brace 69">
            <a:extLst>
              <a:ext uri="{FF2B5EF4-FFF2-40B4-BE49-F238E27FC236}">
                <a16:creationId xmlns:a16="http://schemas.microsoft.com/office/drawing/2014/main" id="{7D95F0BE-C879-B9B6-EFFC-62ACDF4ECD69}"/>
              </a:ext>
            </a:extLst>
          </p:cNvPr>
          <p:cNvSpPr/>
          <p:nvPr/>
        </p:nvSpPr>
        <p:spPr>
          <a:xfrm rot="16200000">
            <a:off x="1924503" y="3468955"/>
            <a:ext cx="259939" cy="1203286"/>
          </a:xfrm>
          <a:prstGeom prst="leftBrace">
            <a:avLst>
              <a:gd name="adj1" fmla="val 10444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31AC1500-4EEF-5A72-A8DC-CF714A5BC0CB}"/>
              </a:ext>
            </a:extLst>
          </p:cNvPr>
          <p:cNvSpPr/>
          <p:nvPr/>
        </p:nvSpPr>
        <p:spPr>
          <a:xfrm rot="16200000">
            <a:off x="5671002" y="1622674"/>
            <a:ext cx="257217" cy="4898570"/>
          </a:xfrm>
          <a:prstGeom prst="leftBrace">
            <a:avLst>
              <a:gd name="adj1" fmla="val 10444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1C0CC3BA-A230-DA8F-49B9-EDEC1C17C4E1}"/>
              </a:ext>
            </a:extLst>
          </p:cNvPr>
          <p:cNvSpPr/>
          <p:nvPr/>
        </p:nvSpPr>
        <p:spPr>
          <a:xfrm rot="16200000" flipH="1">
            <a:off x="4329096" y="2837921"/>
            <a:ext cx="257214" cy="1208317"/>
          </a:xfrm>
          <a:prstGeom prst="leftBrace">
            <a:avLst>
              <a:gd name="adj1" fmla="val 10444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0B923CE0-3A80-409C-5B3E-46B93EFA0C29}"/>
              </a:ext>
            </a:extLst>
          </p:cNvPr>
          <p:cNvSpPr/>
          <p:nvPr/>
        </p:nvSpPr>
        <p:spPr>
          <a:xfrm rot="16200000">
            <a:off x="2852720" y="3744026"/>
            <a:ext cx="259938" cy="653145"/>
          </a:xfrm>
          <a:prstGeom prst="leftBrace">
            <a:avLst>
              <a:gd name="adj1" fmla="val 10444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797FFF-ED0E-BB19-77A3-E2D71D7761CD}"/>
              </a:ext>
            </a:extLst>
          </p:cNvPr>
          <p:cNvSpPr txBox="1"/>
          <p:nvPr/>
        </p:nvSpPr>
        <p:spPr>
          <a:xfrm>
            <a:off x="1529031" y="4211849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Condition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E9AB8E-DA38-E893-6D03-C298D8527BF4}"/>
              </a:ext>
            </a:extLst>
          </p:cNvPr>
          <p:cNvSpPr txBox="1"/>
          <p:nvPr/>
        </p:nvSpPr>
        <p:spPr>
          <a:xfrm>
            <a:off x="2630184" y="4211849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true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9DB6F4-F6B5-C682-0634-3135CCD27457}"/>
              </a:ext>
            </a:extLst>
          </p:cNvPr>
          <p:cNvSpPr txBox="1"/>
          <p:nvPr/>
        </p:nvSpPr>
        <p:spPr>
          <a:xfrm>
            <a:off x="5414766" y="4201352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false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6ED1EF07-BD22-A0FA-3EA7-B7AA9EB09E6C}"/>
              </a:ext>
            </a:extLst>
          </p:cNvPr>
          <p:cNvSpPr/>
          <p:nvPr/>
        </p:nvSpPr>
        <p:spPr>
          <a:xfrm rot="16200000" flipH="1">
            <a:off x="5270709" y="3148167"/>
            <a:ext cx="257215" cy="587830"/>
          </a:xfrm>
          <a:prstGeom prst="leftBrace">
            <a:avLst>
              <a:gd name="adj1" fmla="val 10444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D140180A-9FEC-ED7A-A09F-7B13AC5CFD2E}"/>
              </a:ext>
            </a:extLst>
          </p:cNvPr>
          <p:cNvSpPr/>
          <p:nvPr/>
        </p:nvSpPr>
        <p:spPr>
          <a:xfrm rot="16200000" flipH="1">
            <a:off x="6858783" y="2189434"/>
            <a:ext cx="257218" cy="2523012"/>
          </a:xfrm>
          <a:prstGeom prst="leftBrace">
            <a:avLst>
              <a:gd name="adj1" fmla="val 10444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BDF5BC8-35BE-F4FA-2273-9262AF398E36}"/>
              </a:ext>
            </a:extLst>
          </p:cNvPr>
          <p:cNvSpPr txBox="1"/>
          <p:nvPr/>
        </p:nvSpPr>
        <p:spPr>
          <a:xfrm>
            <a:off x="3935202" y="2990858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Condition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CF8E38-DE4F-FFEA-807E-47553CCDB8FD}"/>
              </a:ext>
            </a:extLst>
          </p:cNvPr>
          <p:cNvSpPr txBox="1"/>
          <p:nvPr/>
        </p:nvSpPr>
        <p:spPr>
          <a:xfrm>
            <a:off x="5036355" y="2990858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true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69EC3C3-F348-6C23-D2AC-AB27A1757D95}"/>
              </a:ext>
            </a:extLst>
          </p:cNvPr>
          <p:cNvSpPr txBox="1"/>
          <p:nvPr/>
        </p:nvSpPr>
        <p:spPr>
          <a:xfrm>
            <a:off x="6592467" y="2990858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false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234CD59-A4F4-9451-226E-74E94840E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172" y="3313472"/>
            <a:ext cx="3616942" cy="2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7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B4F6-4232-B36D-C5DC-654E2372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PopJSON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C3CF7-AA0A-AC0E-0F53-B11A87565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7" b="-233"/>
          <a:stretch/>
        </p:blipFill>
        <p:spPr>
          <a:xfrm>
            <a:off x="411480" y="966963"/>
            <a:ext cx="6485910" cy="5344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F7D3C-086B-A0E8-80E4-3CFC8250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134" y="456929"/>
            <a:ext cx="3273628" cy="3956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1AB6D-2DFF-4A16-78EB-59FD899EE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99" y="4497125"/>
            <a:ext cx="3273628" cy="22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1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4B34EE-8848-5EDB-E2A0-35F65870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32985-2F8E-016A-E85B-A87E14D2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5029471"/>
          </a:xfrm>
        </p:spPr>
        <p:txBody>
          <a:bodyPr anchor="ctr">
            <a:noAutofit/>
          </a:bodyPr>
          <a:lstStyle/>
          <a:p>
            <a:r>
              <a:rPr lang="en-US" sz="6600" dirty="0"/>
              <a:t>Give it a try</a:t>
            </a:r>
          </a:p>
        </p:txBody>
      </p:sp>
    </p:spTree>
    <p:extLst>
      <p:ext uri="{BB962C8B-B14F-4D97-AF65-F5344CB8AC3E}">
        <p14:creationId xmlns:p14="http://schemas.microsoft.com/office/powerpoint/2010/main" val="147145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16B831-6038-A4DD-8670-CB8D82260C93}"/>
              </a:ext>
            </a:extLst>
          </p:cNvPr>
          <p:cNvSpPr txBox="1"/>
          <p:nvPr/>
        </p:nvSpPr>
        <p:spPr>
          <a:xfrm>
            <a:off x="1248066" y="6527498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Erguler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K, </a:t>
            </a:r>
            <a:r>
              <a:rPr lang="en-US" sz="1100" i="1" dirty="0">
                <a:solidFill>
                  <a:schemeClr val="tx2">
                    <a:lumMod val="75000"/>
                  </a:schemeClr>
                </a:solidFill>
              </a:rPr>
              <a:t>et al.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(2022) Sci. Rep.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A262E9-CA05-34C2-47A6-4ECFC9DF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203864"/>
                </a:solidFill>
              </a:rPr>
              <a:t>Development of </a:t>
            </a:r>
            <a:r>
              <a:rPr lang="en-US" sz="3600" i="1" dirty="0">
                <a:solidFill>
                  <a:srgbClr val="203864"/>
                </a:solidFill>
              </a:rPr>
              <a:t>Culex </a:t>
            </a:r>
            <a:r>
              <a:rPr lang="en-US" sz="3600" i="1" dirty="0" err="1">
                <a:solidFill>
                  <a:srgbClr val="203864"/>
                </a:solidFill>
              </a:rPr>
              <a:t>pipiens</a:t>
            </a:r>
            <a:r>
              <a:rPr lang="en-US" sz="3600" i="1" dirty="0">
                <a:solidFill>
                  <a:srgbClr val="203864"/>
                </a:solidFill>
              </a:rPr>
              <a:t> </a:t>
            </a:r>
            <a:r>
              <a:rPr lang="en-US" sz="3600" i="1" dirty="0" err="1">
                <a:solidFill>
                  <a:srgbClr val="203864"/>
                </a:solidFill>
              </a:rPr>
              <a:t>molestus</a:t>
            </a:r>
            <a:r>
              <a:rPr lang="en-US" sz="3600" dirty="0">
                <a:solidFill>
                  <a:srgbClr val="203864"/>
                </a:solidFill>
              </a:rPr>
              <a:t> in Serbia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06361-16AE-1E68-A04D-3C8E42C0D4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2651" y="2246684"/>
            <a:ext cx="2306697" cy="174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8C9DA-EE90-2C91-84E5-3A9328369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0" y="1269054"/>
            <a:ext cx="867184" cy="559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8E879C-B1FA-0C60-CAA5-8B0EC4A6C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5686" y="797423"/>
            <a:ext cx="1072054" cy="1482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346CD-2220-E417-674D-A7F35F385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2" y="1043477"/>
            <a:ext cx="1094791" cy="994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56A6C-68A4-FFEC-E8B3-3E412913C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53" y="1023722"/>
            <a:ext cx="2117335" cy="10993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8FE8E5A-8905-5294-4420-FD560F80F673}"/>
              </a:ext>
            </a:extLst>
          </p:cNvPr>
          <p:cNvGrpSpPr/>
          <p:nvPr/>
        </p:nvGrpSpPr>
        <p:grpSpPr>
          <a:xfrm>
            <a:off x="2365597" y="1419688"/>
            <a:ext cx="854484" cy="258584"/>
            <a:chOff x="2365597" y="1419688"/>
            <a:chExt cx="854484" cy="2585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616659-7C9F-666F-86BF-D968F80349D7}"/>
                </a:ext>
              </a:extLst>
            </p:cNvPr>
            <p:cNvSpPr/>
            <p:nvPr/>
          </p:nvSpPr>
          <p:spPr>
            <a:xfrm>
              <a:off x="2365597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1CEBCD-7CCD-C364-7F91-2FE19A8EC0A4}"/>
                </a:ext>
              </a:extLst>
            </p:cNvPr>
            <p:cNvSpPr/>
            <p:nvPr/>
          </p:nvSpPr>
          <p:spPr>
            <a:xfrm>
              <a:off x="246844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26E2DA-4BE8-1F3A-5A7F-31FE43889D1C}"/>
                </a:ext>
              </a:extLst>
            </p:cNvPr>
            <p:cNvSpPr/>
            <p:nvPr/>
          </p:nvSpPr>
          <p:spPr>
            <a:xfrm>
              <a:off x="2571487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EE74DE-5900-27F5-6844-6645C399045A}"/>
                </a:ext>
              </a:extLst>
            </p:cNvPr>
            <p:cNvSpPr/>
            <p:nvPr/>
          </p:nvSpPr>
          <p:spPr>
            <a:xfrm>
              <a:off x="267583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BB3F47-8976-DAF5-9D43-2BB15DEF012A}"/>
                </a:ext>
              </a:extLst>
            </p:cNvPr>
            <p:cNvSpPr/>
            <p:nvPr/>
          </p:nvSpPr>
          <p:spPr>
            <a:xfrm>
              <a:off x="2777249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8E8AE76-E246-512E-3300-A7DA752B8F3F}"/>
                </a:ext>
              </a:extLst>
            </p:cNvPr>
            <p:cNvSpPr/>
            <p:nvPr/>
          </p:nvSpPr>
          <p:spPr>
            <a:xfrm>
              <a:off x="2880370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4B481F64-2E26-8865-B597-E5DA16CF2B8A}"/>
                </a:ext>
              </a:extLst>
            </p:cNvPr>
            <p:cNvSpPr/>
            <p:nvPr/>
          </p:nvSpPr>
          <p:spPr>
            <a:xfrm>
              <a:off x="2982979" y="1419688"/>
              <a:ext cx="237102" cy="258584"/>
            </a:xfrm>
            <a:prstGeom prst="rightArrow">
              <a:avLst>
                <a:gd name="adj1" fmla="val 48868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649A36-DE12-59BF-AB64-CF04E4AB6661}"/>
              </a:ext>
            </a:extLst>
          </p:cNvPr>
          <p:cNvGrpSpPr/>
          <p:nvPr/>
        </p:nvGrpSpPr>
        <p:grpSpPr>
          <a:xfrm>
            <a:off x="5352968" y="1422649"/>
            <a:ext cx="854484" cy="258584"/>
            <a:chOff x="2365597" y="1419688"/>
            <a:chExt cx="854484" cy="25858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6C14C37-A228-BB9F-D48A-218A2D41A199}"/>
                </a:ext>
              </a:extLst>
            </p:cNvPr>
            <p:cNvSpPr/>
            <p:nvPr/>
          </p:nvSpPr>
          <p:spPr>
            <a:xfrm>
              <a:off x="2365597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EF3DD1-3FE8-AA75-D80D-39D5024DB9A9}"/>
                </a:ext>
              </a:extLst>
            </p:cNvPr>
            <p:cNvSpPr/>
            <p:nvPr/>
          </p:nvSpPr>
          <p:spPr>
            <a:xfrm>
              <a:off x="246844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7D767B6-6F0C-BAE9-0448-5AD9FB02573A}"/>
                </a:ext>
              </a:extLst>
            </p:cNvPr>
            <p:cNvSpPr/>
            <p:nvPr/>
          </p:nvSpPr>
          <p:spPr>
            <a:xfrm>
              <a:off x="2571487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238BA6-239A-8C3B-C81A-CB8004E68091}"/>
                </a:ext>
              </a:extLst>
            </p:cNvPr>
            <p:cNvSpPr/>
            <p:nvPr/>
          </p:nvSpPr>
          <p:spPr>
            <a:xfrm>
              <a:off x="267583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264A5A-C18E-7D23-CFA8-FF4AA97B3F0E}"/>
                </a:ext>
              </a:extLst>
            </p:cNvPr>
            <p:cNvSpPr/>
            <p:nvPr/>
          </p:nvSpPr>
          <p:spPr>
            <a:xfrm>
              <a:off x="2777249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F74DEA-B61D-00FF-F868-9A5C3D0FBD6E}"/>
                </a:ext>
              </a:extLst>
            </p:cNvPr>
            <p:cNvSpPr/>
            <p:nvPr/>
          </p:nvSpPr>
          <p:spPr>
            <a:xfrm>
              <a:off x="2880370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36A104FA-F97D-615C-FA3B-75C59C7D4BC1}"/>
                </a:ext>
              </a:extLst>
            </p:cNvPr>
            <p:cNvSpPr/>
            <p:nvPr/>
          </p:nvSpPr>
          <p:spPr>
            <a:xfrm>
              <a:off x="2982979" y="1419688"/>
              <a:ext cx="237102" cy="258584"/>
            </a:xfrm>
            <a:prstGeom prst="rightArrow">
              <a:avLst>
                <a:gd name="adj1" fmla="val 48868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FA22C2-17E7-B15D-F633-DA9515ED65DD}"/>
              </a:ext>
            </a:extLst>
          </p:cNvPr>
          <p:cNvGrpSpPr/>
          <p:nvPr/>
        </p:nvGrpSpPr>
        <p:grpSpPr>
          <a:xfrm>
            <a:off x="7674336" y="1408808"/>
            <a:ext cx="854484" cy="258584"/>
            <a:chOff x="2365597" y="1419688"/>
            <a:chExt cx="854484" cy="25858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9EF11CF-2AE9-FB43-4B82-90F3F193FC33}"/>
                </a:ext>
              </a:extLst>
            </p:cNvPr>
            <p:cNvSpPr/>
            <p:nvPr/>
          </p:nvSpPr>
          <p:spPr>
            <a:xfrm>
              <a:off x="2365597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85B4BC-B39A-1D58-7DE7-4234D42D6189}"/>
                </a:ext>
              </a:extLst>
            </p:cNvPr>
            <p:cNvSpPr/>
            <p:nvPr/>
          </p:nvSpPr>
          <p:spPr>
            <a:xfrm>
              <a:off x="246844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CA84C40-6533-D2BD-2DED-5E0A3AAE540F}"/>
                </a:ext>
              </a:extLst>
            </p:cNvPr>
            <p:cNvSpPr/>
            <p:nvPr/>
          </p:nvSpPr>
          <p:spPr>
            <a:xfrm>
              <a:off x="2571487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AD74F3A-E017-1522-39CE-8C326625ABB1}"/>
                </a:ext>
              </a:extLst>
            </p:cNvPr>
            <p:cNvSpPr/>
            <p:nvPr/>
          </p:nvSpPr>
          <p:spPr>
            <a:xfrm>
              <a:off x="267583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102FF5C-F7FF-0538-B1F9-C18CC7DB1506}"/>
                </a:ext>
              </a:extLst>
            </p:cNvPr>
            <p:cNvSpPr/>
            <p:nvPr/>
          </p:nvSpPr>
          <p:spPr>
            <a:xfrm>
              <a:off x="2777249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7DC93AC-10C9-7ED9-29BD-2FD293D1A51B}"/>
                </a:ext>
              </a:extLst>
            </p:cNvPr>
            <p:cNvSpPr/>
            <p:nvPr/>
          </p:nvSpPr>
          <p:spPr>
            <a:xfrm>
              <a:off x="2880370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EC845AF9-E2A7-9D88-D342-329C4B26D741}"/>
                </a:ext>
              </a:extLst>
            </p:cNvPr>
            <p:cNvSpPr/>
            <p:nvPr/>
          </p:nvSpPr>
          <p:spPr>
            <a:xfrm>
              <a:off x="2982979" y="1419688"/>
              <a:ext cx="237102" cy="258584"/>
            </a:xfrm>
            <a:prstGeom prst="rightArrow">
              <a:avLst>
                <a:gd name="adj1" fmla="val 48868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49B1944-0671-402F-C779-C92115C6F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02" y="4080334"/>
            <a:ext cx="11556194" cy="22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1DD91-5D2B-4155-8849-EB98580E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11" y="2652846"/>
            <a:ext cx="5127561" cy="345278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A262E9-CA05-34C2-47A6-4ECFC9DF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203864"/>
                </a:solidFill>
              </a:rPr>
              <a:t>Development of </a:t>
            </a:r>
            <a:r>
              <a:rPr lang="en-US" sz="3600" i="1" dirty="0">
                <a:solidFill>
                  <a:srgbClr val="203864"/>
                </a:solidFill>
              </a:rPr>
              <a:t>Culex </a:t>
            </a:r>
            <a:r>
              <a:rPr lang="en-US" sz="3600" i="1" dirty="0" err="1">
                <a:solidFill>
                  <a:srgbClr val="203864"/>
                </a:solidFill>
              </a:rPr>
              <a:t>pipiens</a:t>
            </a:r>
            <a:r>
              <a:rPr lang="en-US" sz="3600" i="1" dirty="0">
                <a:solidFill>
                  <a:srgbClr val="203864"/>
                </a:solidFill>
              </a:rPr>
              <a:t> </a:t>
            </a:r>
            <a:r>
              <a:rPr lang="en-US" sz="3600" i="1" dirty="0" err="1">
                <a:solidFill>
                  <a:srgbClr val="203864"/>
                </a:solidFill>
              </a:rPr>
              <a:t>molestus</a:t>
            </a:r>
            <a:r>
              <a:rPr lang="en-US" sz="3600" dirty="0">
                <a:solidFill>
                  <a:srgbClr val="203864"/>
                </a:solidFill>
              </a:rPr>
              <a:t> in Serbia</a:t>
            </a:r>
            <a:endParaRPr lang="en-US" sz="3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3CBE7-C074-5A5C-7F6E-DB87546A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0" y="1269054"/>
            <a:ext cx="867184" cy="559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466B7-19C7-D66A-7C1D-6CD83CD6B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5686" y="797423"/>
            <a:ext cx="1072054" cy="1482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DF0E0-E109-D0E5-CDF2-6350BB1F9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12" y="1043477"/>
            <a:ext cx="1094791" cy="994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51973-B275-C776-E062-63E3D20EA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53" y="1023722"/>
            <a:ext cx="2117335" cy="109931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EE5538D-4B95-D604-EA1E-60A6BAE46332}"/>
              </a:ext>
            </a:extLst>
          </p:cNvPr>
          <p:cNvGrpSpPr/>
          <p:nvPr/>
        </p:nvGrpSpPr>
        <p:grpSpPr>
          <a:xfrm>
            <a:off x="2365597" y="1419688"/>
            <a:ext cx="854484" cy="258584"/>
            <a:chOff x="2365597" y="1419688"/>
            <a:chExt cx="854484" cy="25858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95EF0D-DA7B-5112-6B78-5785CFF4F46B}"/>
                </a:ext>
              </a:extLst>
            </p:cNvPr>
            <p:cNvSpPr/>
            <p:nvPr/>
          </p:nvSpPr>
          <p:spPr>
            <a:xfrm>
              <a:off x="2365597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8C1485-DED5-7813-E1BF-E09A1F9AD698}"/>
                </a:ext>
              </a:extLst>
            </p:cNvPr>
            <p:cNvSpPr/>
            <p:nvPr/>
          </p:nvSpPr>
          <p:spPr>
            <a:xfrm>
              <a:off x="246844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85E0B6-A1E0-32C9-CD0B-80B27A213E6F}"/>
                </a:ext>
              </a:extLst>
            </p:cNvPr>
            <p:cNvSpPr/>
            <p:nvPr/>
          </p:nvSpPr>
          <p:spPr>
            <a:xfrm>
              <a:off x="2571487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581B17-44B7-2484-E392-7B347BEA9AF2}"/>
                </a:ext>
              </a:extLst>
            </p:cNvPr>
            <p:cNvSpPr/>
            <p:nvPr/>
          </p:nvSpPr>
          <p:spPr>
            <a:xfrm>
              <a:off x="267583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B05B46-3817-F95F-13BB-AAF4908433B0}"/>
                </a:ext>
              </a:extLst>
            </p:cNvPr>
            <p:cNvSpPr/>
            <p:nvPr/>
          </p:nvSpPr>
          <p:spPr>
            <a:xfrm>
              <a:off x="2777249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01E9E6-0B28-2450-F0FD-E12E2072C3D6}"/>
                </a:ext>
              </a:extLst>
            </p:cNvPr>
            <p:cNvSpPr/>
            <p:nvPr/>
          </p:nvSpPr>
          <p:spPr>
            <a:xfrm>
              <a:off x="2880370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0AEAE9C-385B-DC0C-CCFA-F9663A9FE9C3}"/>
                </a:ext>
              </a:extLst>
            </p:cNvPr>
            <p:cNvSpPr/>
            <p:nvPr/>
          </p:nvSpPr>
          <p:spPr>
            <a:xfrm>
              <a:off x="2982979" y="1419688"/>
              <a:ext cx="237102" cy="258584"/>
            </a:xfrm>
            <a:prstGeom prst="rightArrow">
              <a:avLst>
                <a:gd name="adj1" fmla="val 48868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4023F5-A109-89ED-ECAB-CC93932BC3CC}"/>
              </a:ext>
            </a:extLst>
          </p:cNvPr>
          <p:cNvGrpSpPr/>
          <p:nvPr/>
        </p:nvGrpSpPr>
        <p:grpSpPr>
          <a:xfrm>
            <a:off x="5352968" y="1422649"/>
            <a:ext cx="854484" cy="258584"/>
            <a:chOff x="2365597" y="1419688"/>
            <a:chExt cx="854484" cy="25858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05072D-2BAB-83DE-4C88-18F0033ABFA3}"/>
                </a:ext>
              </a:extLst>
            </p:cNvPr>
            <p:cNvSpPr/>
            <p:nvPr/>
          </p:nvSpPr>
          <p:spPr>
            <a:xfrm>
              <a:off x="2365597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19D58C-BBE5-5385-AF71-123FE1F6FB3E}"/>
                </a:ext>
              </a:extLst>
            </p:cNvPr>
            <p:cNvSpPr/>
            <p:nvPr/>
          </p:nvSpPr>
          <p:spPr>
            <a:xfrm>
              <a:off x="246844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1D4A7A-EA98-6175-001F-969509F1FD7B}"/>
                </a:ext>
              </a:extLst>
            </p:cNvPr>
            <p:cNvSpPr/>
            <p:nvPr/>
          </p:nvSpPr>
          <p:spPr>
            <a:xfrm>
              <a:off x="2571487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EDDF55-D530-DFD0-8AFB-370E3A720239}"/>
                </a:ext>
              </a:extLst>
            </p:cNvPr>
            <p:cNvSpPr/>
            <p:nvPr/>
          </p:nvSpPr>
          <p:spPr>
            <a:xfrm>
              <a:off x="267583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AE0F96F-C1D1-3A07-B1C0-9598DCE4518C}"/>
                </a:ext>
              </a:extLst>
            </p:cNvPr>
            <p:cNvSpPr/>
            <p:nvPr/>
          </p:nvSpPr>
          <p:spPr>
            <a:xfrm>
              <a:off x="2777249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EC1DEB-2898-EED2-AA87-7C03894FF0B6}"/>
                </a:ext>
              </a:extLst>
            </p:cNvPr>
            <p:cNvSpPr/>
            <p:nvPr/>
          </p:nvSpPr>
          <p:spPr>
            <a:xfrm>
              <a:off x="2880370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C2B5150-574E-0D14-742F-1EFEC37F715E}"/>
                </a:ext>
              </a:extLst>
            </p:cNvPr>
            <p:cNvSpPr/>
            <p:nvPr/>
          </p:nvSpPr>
          <p:spPr>
            <a:xfrm>
              <a:off x="2982979" y="1419688"/>
              <a:ext cx="237102" cy="258584"/>
            </a:xfrm>
            <a:prstGeom prst="rightArrow">
              <a:avLst>
                <a:gd name="adj1" fmla="val 48868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62C3D8-4FAB-63A8-3132-160098932438}"/>
              </a:ext>
            </a:extLst>
          </p:cNvPr>
          <p:cNvGrpSpPr/>
          <p:nvPr/>
        </p:nvGrpSpPr>
        <p:grpSpPr>
          <a:xfrm>
            <a:off x="7674336" y="1408808"/>
            <a:ext cx="854484" cy="258584"/>
            <a:chOff x="2365597" y="1419688"/>
            <a:chExt cx="854484" cy="2585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528DC2B-F628-359B-57D2-35B5BD3ED342}"/>
                </a:ext>
              </a:extLst>
            </p:cNvPr>
            <p:cNvSpPr/>
            <p:nvPr/>
          </p:nvSpPr>
          <p:spPr>
            <a:xfrm>
              <a:off x="2365597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67D494-818B-4CBA-C5D5-C1B0A329CCF4}"/>
                </a:ext>
              </a:extLst>
            </p:cNvPr>
            <p:cNvSpPr/>
            <p:nvPr/>
          </p:nvSpPr>
          <p:spPr>
            <a:xfrm>
              <a:off x="246844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4BD2CA7-F5A6-811A-BF3C-DE2357915C8F}"/>
                </a:ext>
              </a:extLst>
            </p:cNvPr>
            <p:cNvSpPr/>
            <p:nvPr/>
          </p:nvSpPr>
          <p:spPr>
            <a:xfrm>
              <a:off x="2571487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C661A9-DE51-DFA3-72C9-209D885948F6}"/>
                </a:ext>
              </a:extLst>
            </p:cNvPr>
            <p:cNvSpPr/>
            <p:nvPr/>
          </p:nvSpPr>
          <p:spPr>
            <a:xfrm>
              <a:off x="2675839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A7F9B2-928C-ED26-2F9E-7D952D32753B}"/>
                </a:ext>
              </a:extLst>
            </p:cNvPr>
            <p:cNvSpPr/>
            <p:nvPr/>
          </p:nvSpPr>
          <p:spPr>
            <a:xfrm>
              <a:off x="2777249" y="1485514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127F1A9-E9BF-6F18-34CF-4DA951AB23AD}"/>
                </a:ext>
              </a:extLst>
            </p:cNvPr>
            <p:cNvSpPr/>
            <p:nvPr/>
          </p:nvSpPr>
          <p:spPr>
            <a:xfrm>
              <a:off x="2880370" y="1485503"/>
              <a:ext cx="62406" cy="12695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5C1B5363-A4F4-1834-3387-69BDCFA538B1}"/>
                </a:ext>
              </a:extLst>
            </p:cNvPr>
            <p:cNvSpPr/>
            <p:nvPr/>
          </p:nvSpPr>
          <p:spPr>
            <a:xfrm>
              <a:off x="2982979" y="1419688"/>
              <a:ext cx="237102" cy="258584"/>
            </a:xfrm>
            <a:prstGeom prst="rightArrow">
              <a:avLst>
                <a:gd name="adj1" fmla="val 48868"/>
                <a:gd name="adj2" fmla="val 5000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751DCD-8A4E-A8CB-2760-7B93D4136076}"/>
              </a:ext>
            </a:extLst>
          </p:cNvPr>
          <p:cNvSpPr txBox="1"/>
          <p:nvPr/>
        </p:nvSpPr>
        <p:spPr>
          <a:xfrm>
            <a:off x="1248066" y="6527498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Erguler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K, </a:t>
            </a:r>
            <a:r>
              <a:rPr lang="en-US" sz="1100" i="1" dirty="0">
                <a:solidFill>
                  <a:schemeClr val="tx2">
                    <a:lumMod val="75000"/>
                  </a:schemeClr>
                </a:solidFill>
              </a:rPr>
              <a:t>et al.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(2022) Sci. Rep.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FED41-88E3-3660-900D-E09C59DA27AF}"/>
              </a:ext>
            </a:extLst>
          </p:cNvPr>
          <p:cNvSpPr txBox="1"/>
          <p:nvPr/>
        </p:nvSpPr>
        <p:spPr>
          <a:xfrm>
            <a:off x="8311325" y="3738804"/>
            <a:ext cx="3880675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Bank Gothic Medium" pitchFamily="2" charset="77"/>
              </a:rPr>
              <a:t>SPECIAL THANKS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Jacob Mendel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Dušan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Veljko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Petrić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Mina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Petrić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Mihaela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Kavran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Murat Can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Demirok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Filiz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Günay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Pantelis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Georgiades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Bülent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Alten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Jos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Lelieveld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74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9FC3-0945-223B-F5CB-C31AB797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03864"/>
                </a:solidFill>
              </a:rPr>
              <a:t>Development of </a:t>
            </a:r>
            <a:r>
              <a:rPr lang="en-US" i="1" dirty="0">
                <a:solidFill>
                  <a:srgbClr val="203864"/>
                </a:solidFill>
              </a:rPr>
              <a:t>Culex </a:t>
            </a:r>
            <a:r>
              <a:rPr lang="en-US" i="1" dirty="0" err="1">
                <a:solidFill>
                  <a:srgbClr val="203864"/>
                </a:solidFill>
              </a:rPr>
              <a:t>pipiens</a:t>
            </a:r>
            <a:r>
              <a:rPr lang="en-US" i="1" dirty="0">
                <a:solidFill>
                  <a:srgbClr val="203864"/>
                </a:solidFill>
              </a:rPr>
              <a:t> </a:t>
            </a:r>
            <a:r>
              <a:rPr lang="en-US" i="1" dirty="0" err="1">
                <a:solidFill>
                  <a:srgbClr val="203864"/>
                </a:solidFill>
              </a:rPr>
              <a:t>pipiens</a:t>
            </a:r>
            <a:r>
              <a:rPr lang="en-US" dirty="0">
                <a:solidFill>
                  <a:srgbClr val="203864"/>
                </a:solidFill>
              </a:rPr>
              <a:t> in T</a:t>
            </a:r>
            <a:r>
              <a:rPr lang="tr-TR" dirty="0">
                <a:solidFill>
                  <a:srgbClr val="203864"/>
                </a:solidFill>
              </a:rPr>
              <a:t>ü</a:t>
            </a:r>
            <a:r>
              <a:rPr lang="en-US" dirty="0" err="1">
                <a:solidFill>
                  <a:srgbClr val="203864"/>
                </a:solidFill>
              </a:rPr>
              <a:t>rkiye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F5CA11-DEAF-36AE-09DD-87D1A88072C4}"/>
              </a:ext>
            </a:extLst>
          </p:cNvPr>
          <p:cNvSpPr txBox="1"/>
          <p:nvPr/>
        </p:nvSpPr>
        <p:spPr>
          <a:xfrm>
            <a:off x="1248066" y="6527498"/>
            <a:ext cx="2661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Sakaci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Z, </a:t>
            </a:r>
            <a:r>
              <a:rPr lang="en-US" sz="1100" i="1" dirty="0">
                <a:solidFill>
                  <a:schemeClr val="tx2">
                    <a:lumMod val="75000"/>
                  </a:schemeClr>
                </a:solidFill>
              </a:rPr>
              <a:t>et al.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(2024) Med. &amp; Vet. Ent.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5C2605-59BB-AB2F-FB25-9BB19FB05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2"/>
          <a:stretch/>
        </p:blipFill>
        <p:spPr>
          <a:xfrm>
            <a:off x="4466390" y="1084836"/>
            <a:ext cx="3259218" cy="23441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E50635-A24E-2DAB-9BBA-C2E8AEFA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9" y="3642760"/>
            <a:ext cx="11680285" cy="24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8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4CB5C4-9AFA-E938-6A0A-A6A7809D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7503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 Medium" panose="02000503000000020004" pitchFamily="2" charset="0"/>
              </a:rPr>
              <a:t>A model for life under variable conditions</a:t>
            </a:r>
            <a:b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Inter Medium" panose="02000503000000020004" pitchFamily="2" charset="0"/>
              </a:rPr>
            </a:br>
            <a:r>
              <a:rPr lang="en-US" sz="2700" b="1" dirty="0"/>
              <a:t>Multi-process dynamic pseudo-stage-structured (</a:t>
            </a:r>
            <a:r>
              <a:rPr lang="en-US" sz="2700" b="1" dirty="0" err="1"/>
              <a:t>sPop</a:t>
            </a:r>
            <a:r>
              <a:rPr lang="en-US" sz="2700" b="1" dirty="0"/>
              <a:t>)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0A36B-00EF-C90D-B794-71991AD114A5}"/>
              </a:ext>
            </a:extLst>
          </p:cNvPr>
          <p:cNvSpPr txBox="1"/>
          <p:nvPr/>
        </p:nvSpPr>
        <p:spPr>
          <a:xfrm>
            <a:off x="1233561" y="6355427"/>
            <a:ext cx="5933011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33" dirty="0" err="1"/>
              <a:t>github.com</a:t>
            </a:r>
            <a:r>
              <a:rPr lang="en-US" sz="1333" dirty="0"/>
              <a:t>/</a:t>
            </a:r>
            <a:r>
              <a:rPr lang="en-US" sz="1333" dirty="0" err="1"/>
              <a:t>kerguler</a:t>
            </a:r>
            <a:r>
              <a:rPr lang="en-US" sz="1333" dirty="0"/>
              <a:t>/Population</a:t>
            </a:r>
          </a:p>
          <a:p>
            <a:r>
              <a:rPr lang="en-US" sz="1333" dirty="0" err="1"/>
              <a:t>github.com</a:t>
            </a:r>
            <a:r>
              <a:rPr lang="en-US" sz="1333" dirty="0"/>
              <a:t>/</a:t>
            </a:r>
            <a:r>
              <a:rPr lang="en-US" sz="1333" dirty="0" err="1"/>
              <a:t>kerguler</a:t>
            </a:r>
            <a:r>
              <a:rPr lang="en-US" sz="1333" dirty="0"/>
              <a:t>/</a:t>
            </a:r>
            <a:r>
              <a:rPr lang="en-US" sz="1333" dirty="0" err="1"/>
              <a:t>Population.jl</a:t>
            </a:r>
            <a:endParaRPr lang="en-US" sz="133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50D29-0326-EDCB-E960-C15B7781A356}"/>
              </a:ext>
            </a:extLst>
          </p:cNvPr>
          <p:cNvSpPr txBox="1"/>
          <p:nvPr/>
        </p:nvSpPr>
        <p:spPr>
          <a:xfrm>
            <a:off x="6580841" y="6560546"/>
            <a:ext cx="3270545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33" dirty="0" err="1"/>
              <a:t>Erguler</a:t>
            </a:r>
            <a:r>
              <a:rPr lang="en-US" sz="1333" dirty="0"/>
              <a:t>, K. et al. Sci Rep (2022)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89213D-8136-297E-72D9-B6642AFB8748}"/>
              </a:ext>
            </a:extLst>
          </p:cNvPr>
          <p:cNvGrpSpPr/>
          <p:nvPr/>
        </p:nvGrpSpPr>
        <p:grpSpPr>
          <a:xfrm>
            <a:off x="3035300" y="1453969"/>
            <a:ext cx="6121400" cy="4947102"/>
            <a:chOff x="4495800" y="1408325"/>
            <a:chExt cx="6121400" cy="494710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3A04EF1-B0B9-9191-AF08-AB0E8ABF1BBD}"/>
                </a:ext>
              </a:extLst>
            </p:cNvPr>
            <p:cNvGrpSpPr/>
            <p:nvPr/>
          </p:nvGrpSpPr>
          <p:grpSpPr>
            <a:xfrm>
              <a:off x="5412153" y="1408325"/>
              <a:ext cx="4732526" cy="4947102"/>
              <a:chOff x="6171914" y="771490"/>
              <a:chExt cx="4732526" cy="494710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20651675-CA02-3327-FEC1-604199E10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05724" y="771490"/>
                <a:ext cx="1078498" cy="494710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6C76CDE-7557-9A34-59E5-D75E1DDB3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9240" y="894659"/>
                <a:ext cx="2095200" cy="179972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EE45CC7-E1EF-15B9-9C19-7757B7AEB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1914" y="2298269"/>
                <a:ext cx="2095200" cy="179972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58102FD-5F25-CEB4-8C40-56C34BB00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9240" y="3783802"/>
                <a:ext cx="2095200" cy="179972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66433-3AB7-2A69-24D9-DF4035C1EF9D}"/>
                </a:ext>
              </a:extLst>
            </p:cNvPr>
            <p:cNvSpPr txBox="1"/>
            <p:nvPr/>
          </p:nvSpPr>
          <p:spPr>
            <a:xfrm>
              <a:off x="8544037" y="2138967"/>
              <a:ext cx="1348269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dynamic</a:t>
              </a:r>
            </a:p>
            <a:p>
              <a:pPr algn="ct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structuring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2E547B-49E5-944B-1532-D04075949523}"/>
                </a:ext>
              </a:extLst>
            </p:cNvPr>
            <p:cNvSpPr txBox="1"/>
            <p:nvPr/>
          </p:nvSpPr>
          <p:spPr>
            <a:xfrm>
              <a:off x="5813694" y="3558557"/>
              <a:ext cx="1032269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multi-process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1E4814-3B6E-2E27-9217-6A4E471CEA3F}"/>
                </a:ext>
              </a:extLst>
            </p:cNvPr>
            <p:cNvSpPr txBox="1"/>
            <p:nvPr/>
          </p:nvSpPr>
          <p:spPr>
            <a:xfrm>
              <a:off x="8690683" y="5063648"/>
              <a:ext cx="105497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pseudo</a:t>
              </a:r>
            </a:p>
            <a:p>
              <a:pPr algn="ct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stages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390B72-3D48-4CE4-CD7B-2C9D2AE8F36B}"/>
                </a:ext>
              </a:extLst>
            </p:cNvPr>
            <p:cNvSpPr txBox="1"/>
            <p:nvPr/>
          </p:nvSpPr>
          <p:spPr>
            <a:xfrm>
              <a:off x="4495800" y="2029314"/>
              <a:ext cx="3002390" cy="7991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Population structure is dynamic and adaptable to a variable environment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430140-1C6D-D428-C24F-08969D651DC4}"/>
                </a:ext>
              </a:extLst>
            </p:cNvPr>
            <p:cNvSpPr txBox="1"/>
            <p:nvPr/>
          </p:nvSpPr>
          <p:spPr>
            <a:xfrm>
              <a:off x="4800600" y="4931038"/>
              <a:ext cx="2715819" cy="7991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/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Progress accumulates through ageing or pseudo-stages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F053E-FAA1-3560-C939-72DF40A753F8}"/>
                </a:ext>
              </a:extLst>
            </p:cNvPr>
            <p:cNvSpPr txBox="1"/>
            <p:nvPr/>
          </p:nvSpPr>
          <p:spPr>
            <a:xfrm>
              <a:off x="8082751" y="3438647"/>
              <a:ext cx="2534449" cy="7991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600" b="1" dirty="0">
                  <a:latin typeface="Inter" panose="02000503000000020004" pitchFamily="2" charset="0"/>
                  <a:ea typeface="Inter" panose="02000503000000020004" pitchFamily="2" charset="0"/>
                </a:rPr>
                <a:t>Several processes can be combined to act upon a life stage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D58513-C8B2-51BF-FF3B-33FB27A1EC78}"/>
              </a:ext>
            </a:extLst>
          </p:cNvPr>
          <p:cNvSpPr txBox="1"/>
          <p:nvPr/>
        </p:nvSpPr>
        <p:spPr>
          <a:xfrm>
            <a:off x="9156700" y="5180714"/>
            <a:ext cx="303070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2"/>
                </a:solidFill>
                <a:latin typeface="Bank Gothic Medium" pitchFamily="2" charset="77"/>
              </a:rPr>
              <a:t>SPECIAL THANKS</a:t>
            </a:r>
          </a:p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3"/>
                </a:solidFill>
                <a:latin typeface="Bank Gothic Medium" pitchFamily="2" charset="77"/>
              </a:rPr>
              <a:t>Jacob Mendel</a:t>
            </a:r>
            <a:br>
              <a:rPr lang="en-US" sz="18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800" dirty="0">
                <a:solidFill>
                  <a:schemeClr val="accent3"/>
                </a:solidFill>
                <a:latin typeface="Bank Gothic Medium" pitchFamily="2" charset="77"/>
              </a:rPr>
              <a:t>Sean L. Wu</a:t>
            </a:r>
            <a:br>
              <a:rPr lang="en-US" sz="1800" dirty="0">
                <a:solidFill>
                  <a:schemeClr val="accent3"/>
                </a:solidFill>
                <a:latin typeface="Bank Gothic Medium" pitchFamily="2" charset="77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5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9FC3-0945-223B-F5CB-C31AB797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03864"/>
                </a:solidFill>
              </a:rPr>
              <a:t>Development of </a:t>
            </a:r>
            <a:r>
              <a:rPr lang="en-US" i="1" dirty="0">
                <a:solidFill>
                  <a:srgbClr val="203864"/>
                </a:solidFill>
              </a:rPr>
              <a:t>Culex </a:t>
            </a:r>
            <a:r>
              <a:rPr lang="en-US" i="1" dirty="0" err="1">
                <a:solidFill>
                  <a:srgbClr val="203864"/>
                </a:solidFill>
              </a:rPr>
              <a:t>pipiens</a:t>
            </a:r>
            <a:r>
              <a:rPr lang="en-US" i="1" dirty="0">
                <a:solidFill>
                  <a:srgbClr val="203864"/>
                </a:solidFill>
              </a:rPr>
              <a:t> </a:t>
            </a:r>
            <a:r>
              <a:rPr lang="en-US" i="1" dirty="0" err="1">
                <a:solidFill>
                  <a:srgbClr val="203864"/>
                </a:solidFill>
              </a:rPr>
              <a:t>pipiens</a:t>
            </a:r>
            <a:r>
              <a:rPr lang="en-US" dirty="0">
                <a:solidFill>
                  <a:srgbClr val="203864"/>
                </a:solidFill>
              </a:rPr>
              <a:t> in </a:t>
            </a:r>
            <a:r>
              <a:rPr lang="en-US" dirty="0" err="1">
                <a:solidFill>
                  <a:srgbClr val="203864"/>
                </a:solidFill>
              </a:rPr>
              <a:t>Türkiye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78B034-A529-96FD-E53E-8FC790FD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713" y="3786494"/>
            <a:ext cx="3502394" cy="27410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F5CA11-DEAF-36AE-09DD-87D1A88072C4}"/>
              </a:ext>
            </a:extLst>
          </p:cNvPr>
          <p:cNvSpPr txBox="1"/>
          <p:nvPr/>
        </p:nvSpPr>
        <p:spPr>
          <a:xfrm>
            <a:off x="1248066" y="6527498"/>
            <a:ext cx="2661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Sakaci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Z, </a:t>
            </a:r>
            <a:r>
              <a:rPr lang="en-US" sz="1100" i="1" dirty="0">
                <a:solidFill>
                  <a:schemeClr val="tx2">
                    <a:lumMod val="75000"/>
                  </a:schemeClr>
                </a:solidFill>
              </a:rPr>
              <a:t>et al.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(2024) Med. &amp; Vet. Ent.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6E187B-3AC1-35C2-6585-F2E649DA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31" y="1002455"/>
            <a:ext cx="3502396" cy="27410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909E9E-47E3-B0E0-04AC-916BE0F49DF6}"/>
              </a:ext>
            </a:extLst>
          </p:cNvPr>
          <p:cNvSpPr txBox="1"/>
          <p:nvPr/>
        </p:nvSpPr>
        <p:spPr>
          <a:xfrm>
            <a:off x="7756107" y="19986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November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DFF17E-0D75-2C38-1219-8B1D79DD3FF8}"/>
              </a:ext>
            </a:extLst>
          </p:cNvPr>
          <p:cNvSpPr txBox="1"/>
          <p:nvPr/>
        </p:nvSpPr>
        <p:spPr>
          <a:xfrm>
            <a:off x="7756107" y="478766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10CC4-6890-ADCB-CD03-6354EDE275F4}"/>
              </a:ext>
            </a:extLst>
          </p:cNvPr>
          <p:cNvSpPr txBox="1"/>
          <p:nvPr/>
        </p:nvSpPr>
        <p:spPr>
          <a:xfrm>
            <a:off x="9339943" y="4262024"/>
            <a:ext cx="285205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Bank Gothic Medium" pitchFamily="2" charset="77"/>
              </a:rPr>
              <a:t>SPECIAL THANKS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Zafer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Şakaci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Şengül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Talay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Adil Korkmaz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Deniz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Şirin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Aylin Er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Bülent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Alten</a:t>
            </a:r>
            <a:b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</a:br>
            <a:r>
              <a:rPr lang="en-US" sz="1600" dirty="0" err="1">
                <a:solidFill>
                  <a:schemeClr val="accent3"/>
                </a:solidFill>
                <a:latin typeface="Bank Gothic Medium" pitchFamily="2" charset="77"/>
              </a:rPr>
              <a:t>Sirri</a:t>
            </a:r>
            <a:r>
              <a:rPr lang="en-US" sz="1600" dirty="0">
                <a:solidFill>
                  <a:schemeClr val="accent3"/>
                </a:solidFill>
                <a:latin typeface="Bank Gothic Medium" pitchFamily="2" charset="77"/>
              </a:rPr>
              <a:t> Kar</a:t>
            </a:r>
          </a:p>
        </p:txBody>
      </p:sp>
    </p:spTree>
    <p:extLst>
      <p:ext uri="{BB962C8B-B14F-4D97-AF65-F5344CB8AC3E}">
        <p14:creationId xmlns:p14="http://schemas.microsoft.com/office/powerpoint/2010/main" val="28575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4B34EE-8848-5EDB-E2A0-35F65870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32985-2F8E-016A-E85B-A87E14D2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5029471"/>
          </a:xfrm>
        </p:spPr>
        <p:txBody>
          <a:bodyPr anchor="ctr">
            <a:noAutofit/>
          </a:bodyPr>
          <a:lstStyle/>
          <a:p>
            <a:r>
              <a:rPr lang="en-US" sz="6600" dirty="0"/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362402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0FA885E-BCBC-4E6D-9370-4A8F6563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Population dynamics modelling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A1B3A3-41F2-FA03-1611-8F14BF918A19}"/>
              </a:ext>
            </a:extLst>
          </p:cNvPr>
          <p:cNvGrpSpPr/>
          <p:nvPr/>
        </p:nvGrpSpPr>
        <p:grpSpPr>
          <a:xfrm>
            <a:off x="4083667" y="3762779"/>
            <a:ext cx="4024664" cy="2857995"/>
            <a:chOff x="4083668" y="3666527"/>
            <a:chExt cx="4024664" cy="2857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4BEF1E-E009-50C5-AECB-6B0BE27F0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"/>
            <a:stretch/>
          </p:blipFill>
          <p:spPr>
            <a:xfrm>
              <a:off x="4083668" y="3666527"/>
              <a:ext cx="4024664" cy="285799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5D1718-4007-1011-AB99-2D4154B5205D}"/>
                </a:ext>
              </a:extLst>
            </p:cNvPr>
            <p:cNvSpPr/>
            <p:nvPr/>
          </p:nvSpPr>
          <p:spPr>
            <a:xfrm>
              <a:off x="6413269" y="3747917"/>
              <a:ext cx="160616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Canonical</a:t>
              </a:r>
            </a:p>
            <a:p>
              <a:pPr algn="r"/>
              <a:r>
                <a:rPr lang="en-US" sz="2400" dirty="0"/>
                <a:t>ODE models</a:t>
              </a:r>
            </a:p>
          </p:txBody>
        </p:sp>
      </p:grpSp>
      <p:pic>
        <p:nvPicPr>
          <p:cNvPr id="4" name="Picture 2" descr="A graph, titled “C o dash 60 Decay,” is shown where the x-axis is labeled “C o dash 60 remaining, open parenthesis, percent sign, close parenthesis” and has values of 0 to 100 in increments of 25. The y-axis is labeled “Number of half dash lives” and has values of 0 to 5 in increments of 1. The first point, at “0, 100” has a circle filled with tiny dots drawn near it labeled “10 g.” The second point, at “1, 50” has a smaller circle filled with tiny dots drawn near it labeled “5 g.” The third point, at “2, 25” has a small circle filled with tiny dots drawn near it labeled “2.5 g.” The fourth point, at “3, 12.5” has a very small circle filled with tiny dots drawn near it labeled “1.25 g.” The last point, at “4, 6.35” has a tiny circle filled with tiny dots drawn near it labeled.”625 g.”">
            <a:extLst>
              <a:ext uri="{FF2B5EF4-FFF2-40B4-BE49-F238E27FC236}">
                <a16:creationId xmlns:a16="http://schemas.microsoft.com/office/drawing/2014/main" id="{D483A832-E91C-E560-11EC-4DD57DE57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3762"/>
          <a:stretch/>
        </p:blipFill>
        <p:spPr bwMode="auto">
          <a:xfrm>
            <a:off x="4550102" y="1056818"/>
            <a:ext cx="3116179" cy="25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9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01F4D1-D625-20B3-78F6-78BD026A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/>
          <a:stretch/>
        </p:blipFill>
        <p:spPr>
          <a:xfrm>
            <a:off x="6654489" y="3560966"/>
            <a:ext cx="4024665" cy="28401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A5F0A7-972F-9A70-036E-2F75D66756EF}"/>
              </a:ext>
            </a:extLst>
          </p:cNvPr>
          <p:cNvGrpSpPr/>
          <p:nvPr/>
        </p:nvGrpSpPr>
        <p:grpSpPr>
          <a:xfrm>
            <a:off x="1058602" y="3543076"/>
            <a:ext cx="4024664" cy="2857995"/>
            <a:chOff x="1696280" y="3630433"/>
            <a:chExt cx="4024664" cy="2857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4BEF1E-E009-50C5-AECB-6B0BE27F0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3"/>
            <a:stretch/>
          </p:blipFill>
          <p:spPr>
            <a:xfrm>
              <a:off x="1696280" y="3630433"/>
              <a:ext cx="4024664" cy="285799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5D1718-4007-1011-AB99-2D4154B5205D}"/>
                </a:ext>
              </a:extLst>
            </p:cNvPr>
            <p:cNvSpPr/>
            <p:nvPr/>
          </p:nvSpPr>
          <p:spPr>
            <a:xfrm>
              <a:off x="4025881" y="3724523"/>
              <a:ext cx="160616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Canonical</a:t>
              </a:r>
            </a:p>
            <a:p>
              <a:pPr algn="r"/>
              <a:r>
                <a:rPr lang="en-US" sz="2400" dirty="0"/>
                <a:t>ODE models</a:t>
              </a:r>
            </a:p>
          </p:txBody>
        </p:sp>
      </p:grpSp>
      <p:pic>
        <p:nvPicPr>
          <p:cNvPr id="4" name="Picture 2" descr="A graph, titled “C o dash 60 Decay,” is shown where the x-axis is labeled “C o dash 60 remaining, open parenthesis, percent sign, close parenthesis” and has values of 0 to 100 in increments of 25. The y-axis is labeled “Number of half dash lives” and has values of 0 to 5 in increments of 1. The first point, at “0, 100” has a circle filled with tiny dots drawn near it labeled “10 g.” The second point, at “1, 50” has a smaller circle filled with tiny dots drawn near it labeled “5 g.” The third point, at “2, 25” has a small circle filled with tiny dots drawn near it labeled “2.5 g.” The fourth point, at “3, 12.5” has a very small circle filled with tiny dots drawn near it labeled “1.25 g.” The last point, at “4, 6.35” has a tiny circle filled with tiny dots drawn near it labeled.”625 g.”">
            <a:extLst>
              <a:ext uri="{FF2B5EF4-FFF2-40B4-BE49-F238E27FC236}">
                <a16:creationId xmlns:a16="http://schemas.microsoft.com/office/drawing/2014/main" id="{D483A832-E91C-E560-11EC-4DD57DE57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3762"/>
          <a:stretch/>
        </p:blipFill>
        <p:spPr bwMode="auto">
          <a:xfrm>
            <a:off x="1512844" y="979568"/>
            <a:ext cx="3116179" cy="25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0FA885E-BCBC-4E6D-9370-4A8F6563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Population dynamics modelling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DC39C-2BB2-01AD-EC07-37A020E11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81" y="1154119"/>
            <a:ext cx="5339280" cy="2274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0BD2B0-F399-E8A2-D75C-9C1F7062D958}"/>
              </a:ext>
            </a:extLst>
          </p:cNvPr>
          <p:cNvSpPr/>
          <p:nvPr/>
        </p:nvSpPr>
        <p:spPr>
          <a:xfrm>
            <a:off x="8925449" y="3648323"/>
            <a:ext cx="1659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Structured</a:t>
            </a:r>
          </a:p>
          <a:p>
            <a:pPr algn="r"/>
            <a:r>
              <a:rPr lang="en-US" sz="2400" dirty="0"/>
              <a:t>population</a:t>
            </a:r>
          </a:p>
          <a:p>
            <a:pPr algn="r"/>
            <a:r>
              <a:rPr lang="en-US" sz="24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74291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6325-797E-82EB-F6B5-F3490F6E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multi-process 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48245-F118-FBBF-8B50-AD9DC41BE0C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529544" y="3047697"/>
            <a:ext cx="1132911" cy="1132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9C772-C3AB-6AA4-9135-A3CBE8D2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26" y="1723053"/>
            <a:ext cx="4887488" cy="3411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F6E3D7-3E9F-020B-68A0-35BC0B0E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1" y="2757617"/>
            <a:ext cx="4328695" cy="1776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93C9BE-C59E-F30A-E3D9-F686E6E67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80" y="980697"/>
            <a:ext cx="4328695" cy="1776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29417-2304-485D-2F69-757B9FEE9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80" y="4529459"/>
            <a:ext cx="4426293" cy="17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4B34EE-8848-5EDB-E2A0-35F65870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32985-2F8E-016A-E85B-A87E14D2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56929"/>
            <a:ext cx="11393424" cy="5029471"/>
          </a:xfrm>
        </p:spPr>
        <p:txBody>
          <a:bodyPr anchor="ctr">
            <a:noAutofit/>
          </a:bodyPr>
          <a:lstStyle/>
          <a:p>
            <a:r>
              <a:rPr lang="en-US" sz="6600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311603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09755" y="130616"/>
            <a:ext cx="10971300" cy="7401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354" spc="-1" dirty="0">
                <a:solidFill>
                  <a:srgbClr val="FFFFFF"/>
                </a:solidFill>
                <a:latin typeface="Lato"/>
              </a:rPr>
              <a:t>Age-structured population dynamics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BE268-EA6A-E172-D444-A0226DD3DEF4}"/>
              </a:ext>
            </a:extLst>
          </p:cNvPr>
          <p:cNvSpPr txBox="1"/>
          <p:nvPr/>
        </p:nvSpPr>
        <p:spPr>
          <a:xfrm>
            <a:off x="1212527" y="36738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Day 1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70A6F6CC-9DED-BA2E-8540-C21628B1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Age-structured population dynamics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6027FF-4C1E-CB83-3AF9-2021E3376FEC}"/>
              </a:ext>
            </a:extLst>
          </p:cNvPr>
          <p:cNvSpPr txBox="1"/>
          <p:nvPr/>
        </p:nvSpPr>
        <p:spPr>
          <a:xfrm>
            <a:off x="4438093" y="36738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Day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FD7B25-BD50-0A06-B9DD-ED5250794713}"/>
              </a:ext>
            </a:extLst>
          </p:cNvPr>
          <p:cNvSpPr txBox="1"/>
          <p:nvPr/>
        </p:nvSpPr>
        <p:spPr>
          <a:xfrm>
            <a:off x="2944843" y="1964487"/>
            <a:ext cx="479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+1</a:t>
            </a:r>
            <a:endParaRPr lang="en-US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A01E77-1B2C-8206-8F76-4CFD0F72FDAD}"/>
              </a:ext>
            </a:extLst>
          </p:cNvPr>
          <p:cNvSpPr txBox="1"/>
          <p:nvPr/>
        </p:nvSpPr>
        <p:spPr>
          <a:xfrm>
            <a:off x="609755" y="4478777"/>
            <a:ext cx="5477394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Population structure is maintained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All individuals age one day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94D9F24-793C-7974-F9F8-A38B956C9973}"/>
              </a:ext>
            </a:extLst>
          </p:cNvPr>
          <p:cNvSpPr txBox="1"/>
          <p:nvPr/>
        </p:nvSpPr>
        <p:spPr>
          <a:xfrm>
            <a:off x="6432853" y="4478777"/>
            <a:ext cx="567454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Stage duration probability distribution determines the fraction passing to the next stage</a:t>
            </a: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3E0B9B51-E7F2-A381-198F-CF9F2B0D6524}"/>
              </a:ext>
            </a:extLst>
          </p:cNvPr>
          <p:cNvSpPr/>
          <p:nvPr/>
        </p:nvSpPr>
        <p:spPr>
          <a:xfrm>
            <a:off x="2731310" y="2364597"/>
            <a:ext cx="895245" cy="2188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5EFD241A-619C-70E4-1CCD-C6973C5BD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1438582"/>
            <a:ext cx="6051600" cy="25197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B412FF-B68D-4202-41E4-D8E43229C3C7}"/>
              </a:ext>
            </a:extLst>
          </p:cNvPr>
          <p:cNvGrpSpPr>
            <a:grpSpLocks/>
          </p:cNvGrpSpPr>
          <p:nvPr/>
        </p:nvGrpSpPr>
        <p:grpSpPr>
          <a:xfrm>
            <a:off x="482755" y="1438055"/>
            <a:ext cx="2160000" cy="2160000"/>
            <a:chOff x="1277353" y="1278207"/>
            <a:chExt cx="3603171" cy="36101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1F0F44-A78D-7173-54CA-C2E4CC4D56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7745" y="1607995"/>
              <a:ext cx="2973600" cy="2880009"/>
              <a:chOff x="862458" y="1141018"/>
              <a:chExt cx="988159" cy="95705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913278-410C-4A6B-B2F2-E303401CB8D5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0160CE-9990-69FD-D26F-86F14511C468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E83D2BA-7ABC-832A-0831-259EA87EF8B7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6189FDF-18D4-E5AA-1106-DEDD1BF933C4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C788077-F0CC-223B-2773-E5B4F43B79B3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C80F48D-DE40-896D-EFC7-5A4038B76580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E559EF-7291-73C0-772D-9EAF96E850DB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725FCC0-B3FE-EDC2-2009-839D5DB228F7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40E78A8-2DC6-F2D0-08A8-D84B48D5D434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D25BFD7-03C9-BBE0-B9DF-D74ABA289BD3}"/>
                  </a:ext>
                </a:extLst>
              </p:cNvPr>
              <p:cNvSpPr/>
              <p:nvPr/>
            </p:nvSpPr>
            <p:spPr>
              <a:xfrm>
                <a:off x="1656241" y="1858592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F5B9239-EFB3-3BD4-063A-980F2F2DFB68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FF09916-00DA-0F3D-223C-EBF616D4F3D4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54B5A59-37EB-BB57-F769-636B9FA9AE69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3B89E5-094D-5144-01E7-4D26F2397780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4B3982-EF5E-8C98-703F-53DA3DB590E9}"/>
                  </a:ext>
                </a:extLst>
              </p:cNvPr>
              <p:cNvSpPr/>
              <p:nvPr/>
            </p:nvSpPr>
            <p:spPr>
              <a:xfrm>
                <a:off x="976554" y="188704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0F27F1-9F74-E408-5D3D-C02767641DAE}"/>
                </a:ext>
              </a:extLst>
            </p:cNvPr>
            <p:cNvSpPr/>
            <p:nvPr/>
          </p:nvSpPr>
          <p:spPr>
            <a:xfrm>
              <a:off x="1277353" y="1278207"/>
              <a:ext cx="3603171" cy="361017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BEF492-B065-65A1-5D64-095A0A4E00CE}"/>
              </a:ext>
            </a:extLst>
          </p:cNvPr>
          <p:cNvGrpSpPr>
            <a:grpSpLocks/>
          </p:cNvGrpSpPr>
          <p:nvPr/>
        </p:nvGrpSpPr>
        <p:grpSpPr>
          <a:xfrm>
            <a:off x="3722756" y="1412655"/>
            <a:ext cx="2160000" cy="2160000"/>
            <a:chOff x="1277353" y="1278207"/>
            <a:chExt cx="3603171" cy="3610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8C18681-A48A-19CA-0B2C-B5F9923F56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7745" y="1607995"/>
              <a:ext cx="2973600" cy="2880009"/>
              <a:chOff x="862458" y="1141018"/>
              <a:chExt cx="988159" cy="95705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D58ABF3-A76A-E2D2-D253-43F7B548FA8D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0CF2237-248A-8022-1977-A89A4B841BA5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2D51FED-422D-830B-6324-E0BD48F0A7CD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75AD098-6FC8-8D38-410B-0FD2B0A6C6AD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1D059B9-F6A7-0CB6-6EF5-DCC5E5657CE4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5D62D2D-080C-1D68-233A-46E5CFEE9F64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B5F3659-CF5E-48C1-464B-0F639548B5F8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7E9D32A-3433-BBB3-6A6C-BCD64E517CBE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B1089A70-9BD6-2A3F-C5E4-36A04216CA8E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9AECAD9E-9307-CBF6-A062-1F50D1643A8C}"/>
                  </a:ext>
                </a:extLst>
              </p:cNvPr>
              <p:cNvSpPr/>
              <p:nvPr/>
            </p:nvSpPr>
            <p:spPr>
              <a:xfrm>
                <a:off x="1656241" y="1858592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534D26AE-6E6F-F915-D1A8-60CA2F1856EE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41C62479-A1A3-073B-ED82-51431CC64D47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54658CD-0EA3-7EE3-F4D4-7E905B17D016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6B414D98-0379-116A-0B15-D0D637E3921E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A60ACD1-44B9-5B74-A6AD-ED89A39D4889}"/>
                  </a:ext>
                </a:extLst>
              </p:cNvPr>
              <p:cNvSpPr/>
              <p:nvPr/>
            </p:nvSpPr>
            <p:spPr>
              <a:xfrm>
                <a:off x="976554" y="188704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F4A5354-1E53-CB4A-EC69-058D6C589E97}"/>
                </a:ext>
              </a:extLst>
            </p:cNvPr>
            <p:cNvSpPr/>
            <p:nvPr/>
          </p:nvSpPr>
          <p:spPr>
            <a:xfrm>
              <a:off x="1277353" y="1278207"/>
              <a:ext cx="3603171" cy="361017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24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09755" y="130616"/>
            <a:ext cx="10971300" cy="7401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354" spc="-1" dirty="0">
                <a:solidFill>
                  <a:srgbClr val="FFFFFF"/>
                </a:solidFill>
                <a:latin typeface="Lato"/>
              </a:rPr>
              <a:t>Age-structured population dynamics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BE268-EA6A-E172-D444-A0226DD3DEF4}"/>
              </a:ext>
            </a:extLst>
          </p:cNvPr>
          <p:cNvSpPr txBox="1"/>
          <p:nvPr/>
        </p:nvSpPr>
        <p:spPr>
          <a:xfrm>
            <a:off x="1212527" y="36738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Day 1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70A6F6CC-9DED-BA2E-8540-C21628B1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Age-structured population dynamics</a:t>
            </a:r>
          </a:p>
        </p:txBody>
      </p:sp>
      <p:sp>
        <p:nvSpPr>
          <p:cNvPr id="243" name="Right Arrow 242">
            <a:extLst>
              <a:ext uri="{FF2B5EF4-FFF2-40B4-BE49-F238E27FC236}">
                <a16:creationId xmlns:a16="http://schemas.microsoft.com/office/drawing/2014/main" id="{154E6E15-3106-A25D-D12E-A13F46FD0C3B}"/>
              </a:ext>
            </a:extLst>
          </p:cNvPr>
          <p:cNvSpPr/>
          <p:nvPr/>
        </p:nvSpPr>
        <p:spPr>
          <a:xfrm>
            <a:off x="2731310" y="2364597"/>
            <a:ext cx="895245" cy="2188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6027FF-4C1E-CB83-3AF9-2021E3376FEC}"/>
              </a:ext>
            </a:extLst>
          </p:cNvPr>
          <p:cNvSpPr txBox="1"/>
          <p:nvPr/>
        </p:nvSpPr>
        <p:spPr>
          <a:xfrm>
            <a:off x="4438093" y="36738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Day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FD7B25-BD50-0A06-B9DD-ED5250794713}"/>
              </a:ext>
            </a:extLst>
          </p:cNvPr>
          <p:cNvSpPr txBox="1"/>
          <p:nvPr/>
        </p:nvSpPr>
        <p:spPr>
          <a:xfrm>
            <a:off x="2944843" y="1964487"/>
            <a:ext cx="479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+1</a:t>
            </a:r>
            <a:endParaRPr lang="en-US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A01E77-1B2C-8206-8F76-4CFD0F72FDAD}"/>
              </a:ext>
            </a:extLst>
          </p:cNvPr>
          <p:cNvSpPr txBox="1"/>
          <p:nvPr/>
        </p:nvSpPr>
        <p:spPr>
          <a:xfrm>
            <a:off x="1339527" y="4760967"/>
            <a:ext cx="3237224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Change in conditions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C76E4-7C4D-1692-085E-AE049157814C}"/>
              </a:ext>
            </a:extLst>
          </p:cNvPr>
          <p:cNvSpPr txBox="1"/>
          <p:nvPr/>
        </p:nvSpPr>
        <p:spPr>
          <a:xfrm>
            <a:off x="6295020" y="4760965"/>
            <a:ext cx="5244824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Change in stage duration probability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D25E78-A510-3991-6EEC-A3B4D56B9B78}"/>
              </a:ext>
            </a:extLst>
          </p:cNvPr>
          <p:cNvSpPr/>
          <p:nvPr/>
        </p:nvSpPr>
        <p:spPr>
          <a:xfrm>
            <a:off x="4989669" y="4882385"/>
            <a:ext cx="895245" cy="21882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21E670-EF60-29ED-308F-6A42AAC5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1440000"/>
            <a:ext cx="6051600" cy="251970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BB1F4-2238-323A-9BF7-7A8681F80A55}"/>
              </a:ext>
            </a:extLst>
          </p:cNvPr>
          <p:cNvGrpSpPr>
            <a:grpSpLocks/>
          </p:cNvGrpSpPr>
          <p:nvPr/>
        </p:nvGrpSpPr>
        <p:grpSpPr>
          <a:xfrm>
            <a:off x="482755" y="1438055"/>
            <a:ext cx="2160000" cy="2160000"/>
            <a:chOff x="1277353" y="1278207"/>
            <a:chExt cx="3603171" cy="361017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5D7BBC0-D33A-8AA7-ED87-1EFDEE11F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7745" y="1607995"/>
              <a:ext cx="2973600" cy="2880009"/>
              <a:chOff x="862458" y="1141018"/>
              <a:chExt cx="988159" cy="95705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72237A8-9675-92A9-647D-9142F01534D5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BD2778D-033D-3B4E-EDDF-46004997615F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C3AFCF-DF27-D8EC-A3A1-4913A9EA0740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31B2C61-118A-79D9-18D5-F9F212379381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4D59679-BE7B-9B52-55A8-0B7DA2F16B93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759AF70-ECC1-8B91-D5BE-4A0AED789865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9AFF2A-B93A-48E3-1026-416AE932D8CB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8036748-F020-E795-3D40-55299D680A5C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F567CA9-27AA-2760-0C25-802B39D942F7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94BC480-5E2C-69FF-7B48-94DE5C028152}"/>
                  </a:ext>
                </a:extLst>
              </p:cNvPr>
              <p:cNvSpPr/>
              <p:nvPr/>
            </p:nvSpPr>
            <p:spPr>
              <a:xfrm>
                <a:off x="1656241" y="1858592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542C863-854E-8E0A-E429-0736156F0FA5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A8546D9-0399-22E9-684A-0DB9B9FAF6EA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A83922E-AA23-CC72-A13D-2D9D5D80622A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7F89B89-DC0E-A8C1-88BE-4C27073C0567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A8DEFA32-4143-EC5F-D5F8-C6ED191B66C4}"/>
                  </a:ext>
                </a:extLst>
              </p:cNvPr>
              <p:cNvSpPr/>
              <p:nvPr/>
            </p:nvSpPr>
            <p:spPr>
              <a:xfrm>
                <a:off x="976554" y="188704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5B629D-36A0-6E8B-77AE-67FB73665C64}"/>
                </a:ext>
              </a:extLst>
            </p:cNvPr>
            <p:cNvSpPr/>
            <p:nvPr/>
          </p:nvSpPr>
          <p:spPr>
            <a:xfrm>
              <a:off x="1277353" y="1278207"/>
              <a:ext cx="3603171" cy="361017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293FF1-5201-7F8F-F102-B58DF50366DD}"/>
              </a:ext>
            </a:extLst>
          </p:cNvPr>
          <p:cNvGrpSpPr>
            <a:grpSpLocks/>
          </p:cNvGrpSpPr>
          <p:nvPr/>
        </p:nvGrpSpPr>
        <p:grpSpPr>
          <a:xfrm>
            <a:off x="3722756" y="1412655"/>
            <a:ext cx="2160000" cy="2160000"/>
            <a:chOff x="1277353" y="1278207"/>
            <a:chExt cx="3603171" cy="3610174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F6CE89E-9252-BB17-0C04-5F7536350B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7745" y="1607995"/>
              <a:ext cx="2973600" cy="2880009"/>
              <a:chOff x="862458" y="1141018"/>
              <a:chExt cx="988159" cy="957058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C0804136-BAB0-A7EB-A2B9-FEC8739A1848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1E26A124-EB58-C6B4-5173-C85BE3AB004E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F45D59B6-6A4D-E08B-EC09-9F30AB456AA3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733F0185-749C-EAC0-1523-BE86E8104DA2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4C23297B-0044-EC63-8BE3-33B44F879EB1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C4E3669-7F35-E4C6-D780-73C754ADE98C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5009DD4A-EFD3-65A3-9021-9B452BB2315E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BAE61F1-E57D-8F32-A5A6-F60A29AE174E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80E15BD-ADBD-2489-3D2F-4E123222EFF1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C38A0C2-F31F-E28B-C1D6-4947768017EC}"/>
                  </a:ext>
                </a:extLst>
              </p:cNvPr>
              <p:cNvSpPr/>
              <p:nvPr/>
            </p:nvSpPr>
            <p:spPr>
              <a:xfrm>
                <a:off x="1656241" y="1858592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D286E04-EF20-4C29-8FFE-267FFBF1ED9C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A96CA98-533B-62D6-F35C-3B08E6D2A600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692D1BC3-F9AC-D3F8-7789-DE42A14CE6BD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E6DD0DC-3550-E893-D5B9-CCBEFC934E5A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C667B41-8941-0AFB-0FAC-74DE468DCB12}"/>
                  </a:ext>
                </a:extLst>
              </p:cNvPr>
              <p:cNvSpPr/>
              <p:nvPr/>
            </p:nvSpPr>
            <p:spPr>
              <a:xfrm>
                <a:off x="976554" y="188704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158B0CB-A029-3163-47B8-2253FAD7BBAB}"/>
                </a:ext>
              </a:extLst>
            </p:cNvPr>
            <p:cNvSpPr/>
            <p:nvPr/>
          </p:nvSpPr>
          <p:spPr>
            <a:xfrm>
              <a:off x="1277353" y="1278207"/>
              <a:ext cx="3603171" cy="361017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683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09755" y="130616"/>
            <a:ext cx="10971300" cy="7401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354" spc="-1" dirty="0">
                <a:solidFill>
                  <a:srgbClr val="FFFFFF"/>
                </a:solidFill>
                <a:latin typeface="Lato"/>
              </a:rPr>
              <a:t>Age-structured population dynamics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415283-1725-16D7-68E4-D4714B55193F}"/>
              </a:ext>
            </a:extLst>
          </p:cNvPr>
          <p:cNvGrpSpPr>
            <a:grpSpLocks/>
          </p:cNvGrpSpPr>
          <p:nvPr/>
        </p:nvGrpSpPr>
        <p:grpSpPr>
          <a:xfrm>
            <a:off x="482755" y="1438055"/>
            <a:ext cx="2160000" cy="2160000"/>
            <a:chOff x="1277353" y="1278207"/>
            <a:chExt cx="3603171" cy="3610174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8D8E110-2458-A552-7783-2B368AB3DC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7745" y="1607995"/>
              <a:ext cx="2973600" cy="2880009"/>
              <a:chOff x="862458" y="1141018"/>
              <a:chExt cx="988159" cy="95705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658F3E-E363-9553-6F08-4FBBCD8B5446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5C2FF54-A0E5-3E3E-7804-2E96CCD0BF03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835DA6-1E81-478C-FD10-C3164F8593B7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F988175-E129-4130-41F7-8A7DBB7DECC5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39D29-03D9-7B03-58B9-920DFAAE91C3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4E1390-4735-46E2-7E6C-F9583444F52C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0079AAF-F56C-6012-B180-3F8DB206765C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9033AE-9AC8-2F36-675C-351F182DD396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DED31B2-99C2-20EA-9612-41BD7C2725BF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5A437A-549A-22DF-C392-A93D975A9078}"/>
                  </a:ext>
                </a:extLst>
              </p:cNvPr>
              <p:cNvSpPr/>
              <p:nvPr/>
            </p:nvSpPr>
            <p:spPr>
              <a:xfrm>
                <a:off x="1656241" y="1858592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647D92C-3DD8-74E3-DCA6-F2AAE8B6F35E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3A70B02-7FB8-103F-4948-378EB848E992}"/>
                  </a:ext>
                </a:extLst>
              </p:cNvPr>
              <p:cNvSpPr/>
              <p:nvPr/>
            </p:nvSpPr>
            <p:spPr>
              <a:xfrm>
                <a:off x="1688617" y="1353147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E1BC1A-9BE8-FF9E-7981-71F7F19F93D7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A10E5B0-C855-98D1-FCBA-9073BC774123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D64C630-AA27-1551-106F-30E75BAFF4BD}"/>
                  </a:ext>
                </a:extLst>
              </p:cNvPr>
              <p:cNvSpPr/>
              <p:nvPr/>
            </p:nvSpPr>
            <p:spPr>
              <a:xfrm>
                <a:off x="976554" y="188704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84389C6-11D6-821C-3B84-182CF5D024D9}"/>
                </a:ext>
              </a:extLst>
            </p:cNvPr>
            <p:cNvSpPr/>
            <p:nvPr/>
          </p:nvSpPr>
          <p:spPr>
            <a:xfrm>
              <a:off x="1277353" y="1278207"/>
              <a:ext cx="3603171" cy="361017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6EBE268-EA6A-E172-D444-A0226DD3DEF4}"/>
              </a:ext>
            </a:extLst>
          </p:cNvPr>
          <p:cNvSpPr txBox="1"/>
          <p:nvPr/>
        </p:nvSpPr>
        <p:spPr>
          <a:xfrm>
            <a:off x="1212527" y="36738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Day 1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70A6F6CC-9DED-BA2E-8540-C21628B1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Accumulative population dynamics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6027FF-4C1E-CB83-3AF9-2021E3376FEC}"/>
              </a:ext>
            </a:extLst>
          </p:cNvPr>
          <p:cNvSpPr txBox="1"/>
          <p:nvPr/>
        </p:nvSpPr>
        <p:spPr>
          <a:xfrm>
            <a:off x="4438093" y="36738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Day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A01E77-1B2C-8206-8F76-4CFD0F72FDAD}"/>
              </a:ext>
            </a:extLst>
          </p:cNvPr>
          <p:cNvSpPr txBox="1"/>
          <p:nvPr/>
        </p:nvSpPr>
        <p:spPr>
          <a:xfrm>
            <a:off x="316940" y="4478777"/>
            <a:ext cx="5942345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Population structure changes every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Individual rate of progress is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Rate may change with the conditions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94D9F24-793C-7974-F9F8-A38B956C9973}"/>
              </a:ext>
            </a:extLst>
          </p:cNvPr>
          <p:cNvSpPr txBox="1"/>
          <p:nvPr/>
        </p:nvSpPr>
        <p:spPr>
          <a:xfrm>
            <a:off x="6432853" y="4478777"/>
            <a:ext cx="5674547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Stage duration is determined by an intangible maximum pseudo-age</a:t>
            </a: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3E0B9B51-E7F2-A381-198F-CF9F2B0D6524}"/>
              </a:ext>
            </a:extLst>
          </p:cNvPr>
          <p:cNvSpPr/>
          <p:nvPr/>
        </p:nvSpPr>
        <p:spPr>
          <a:xfrm>
            <a:off x="2731310" y="2364597"/>
            <a:ext cx="895245" cy="2188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C1DCAB-56EA-90B4-768C-C9684A71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1440000"/>
            <a:ext cx="6051597" cy="251970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D0BC0EB-EA33-0A09-B39C-3C453ACAB61D}"/>
              </a:ext>
            </a:extLst>
          </p:cNvPr>
          <p:cNvGrpSpPr>
            <a:grpSpLocks/>
          </p:cNvGrpSpPr>
          <p:nvPr/>
        </p:nvGrpSpPr>
        <p:grpSpPr>
          <a:xfrm>
            <a:off x="3722756" y="1412655"/>
            <a:ext cx="2207177" cy="2160000"/>
            <a:chOff x="1277353" y="1278207"/>
            <a:chExt cx="3681869" cy="3610174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82233CF-1B6F-A634-BADB-336E533559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7745" y="1366654"/>
              <a:ext cx="3491477" cy="3121349"/>
              <a:chOff x="862458" y="1060818"/>
              <a:chExt cx="1160255" cy="1037258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96F55628-4C5D-36AD-5F19-D43DE87121B2}"/>
                  </a:ext>
                </a:extLst>
              </p:cNvPr>
              <p:cNvSpPr/>
              <p:nvPr/>
            </p:nvSpPr>
            <p:spPr>
              <a:xfrm>
                <a:off x="1093075" y="13978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FFBEAEFB-BFE7-99D3-EC20-27EC384CDB26}"/>
                  </a:ext>
                </a:extLst>
              </p:cNvPr>
              <p:cNvSpPr/>
              <p:nvPr/>
            </p:nvSpPr>
            <p:spPr>
              <a:xfrm>
                <a:off x="1245475" y="1550276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D2F90-A6AC-FB7B-2811-FD0F7DEBE992}"/>
                  </a:ext>
                </a:extLst>
              </p:cNvPr>
              <p:cNvSpPr/>
              <p:nvPr/>
            </p:nvSpPr>
            <p:spPr>
              <a:xfrm>
                <a:off x="1397875" y="17026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00257D4-5F4D-2BA2-570E-9AFFBBB766FE}"/>
                  </a:ext>
                </a:extLst>
              </p:cNvPr>
              <p:cNvSpPr/>
              <p:nvPr/>
            </p:nvSpPr>
            <p:spPr>
              <a:xfrm>
                <a:off x="1474661" y="1414646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9D28B224-DC4E-F4D0-E3D8-573ACC28946B}"/>
                  </a:ext>
                </a:extLst>
              </p:cNvPr>
              <p:cNvSpPr/>
              <p:nvPr/>
            </p:nvSpPr>
            <p:spPr>
              <a:xfrm>
                <a:off x="1283868" y="13120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706E1694-0AEF-41DE-718D-BAB4DA7EF9B2}"/>
                  </a:ext>
                </a:extLst>
              </p:cNvPr>
              <p:cNvSpPr/>
              <p:nvPr/>
            </p:nvSpPr>
            <p:spPr>
              <a:xfrm>
                <a:off x="1035267" y="168600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5844635-C85B-BCCA-6F01-57C991901967}"/>
                  </a:ext>
                </a:extLst>
              </p:cNvPr>
              <p:cNvSpPr/>
              <p:nvPr/>
            </p:nvSpPr>
            <p:spPr>
              <a:xfrm>
                <a:off x="1189274" y="1866116"/>
                <a:ext cx="162000" cy="162000"/>
              </a:xfrm>
              <a:prstGeom prst="ellipse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C0E487B-D291-57DB-161F-9261C81BC804}"/>
                  </a:ext>
                </a:extLst>
              </p:cNvPr>
              <p:cNvSpPr/>
              <p:nvPr/>
            </p:nvSpPr>
            <p:spPr>
              <a:xfrm>
                <a:off x="1677992" y="1631276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F83AC88-3B84-247B-7C95-F27CD4FF4DBB}"/>
                  </a:ext>
                </a:extLst>
              </p:cNvPr>
              <p:cNvSpPr/>
              <p:nvPr/>
            </p:nvSpPr>
            <p:spPr>
              <a:xfrm>
                <a:off x="1423784" y="1936076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  <a:endParaRPr lang="en-US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D1312E8D-B472-3DF4-00A9-C6D5E5EB2881}"/>
                  </a:ext>
                </a:extLst>
              </p:cNvPr>
              <p:cNvSpPr/>
              <p:nvPr/>
            </p:nvSpPr>
            <p:spPr>
              <a:xfrm>
                <a:off x="1656241" y="1858592"/>
                <a:ext cx="162000" cy="1620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FFFDA26F-6AAF-34CD-80A2-C2652D3162BE}"/>
                  </a:ext>
                </a:extLst>
              </p:cNvPr>
              <p:cNvSpPr/>
              <p:nvPr/>
            </p:nvSpPr>
            <p:spPr>
              <a:xfrm>
                <a:off x="1494955" y="1170024"/>
                <a:ext cx="162000" cy="1620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F8852B8-92F9-55D2-6F62-9A01B21533FB}"/>
                  </a:ext>
                </a:extLst>
              </p:cNvPr>
              <p:cNvSpPr/>
              <p:nvPr/>
            </p:nvSpPr>
            <p:spPr>
              <a:xfrm>
                <a:off x="1860713" y="1060818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9</a:t>
                </a: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9CE9A517-4FDB-FDEA-7987-6EF69212A3EE}"/>
                  </a:ext>
                </a:extLst>
              </p:cNvPr>
              <p:cNvSpPr/>
              <p:nvPr/>
            </p:nvSpPr>
            <p:spPr>
              <a:xfrm>
                <a:off x="1153781" y="1141018"/>
                <a:ext cx="162000" cy="16200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5</a:t>
                </a: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FAEE0853-7F30-FE60-DBE2-8F2B9325BAB8}"/>
                  </a:ext>
                </a:extLst>
              </p:cNvPr>
              <p:cNvSpPr/>
              <p:nvPr/>
            </p:nvSpPr>
            <p:spPr>
              <a:xfrm>
                <a:off x="862458" y="1505583"/>
                <a:ext cx="162000" cy="162000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6</a:t>
                </a:r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121BBC4C-A021-4C15-4BC5-8B7370C8CA49}"/>
                  </a:ext>
                </a:extLst>
              </p:cNvPr>
              <p:cNvSpPr/>
              <p:nvPr/>
            </p:nvSpPr>
            <p:spPr>
              <a:xfrm>
                <a:off x="976554" y="1887043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endParaRPr lang="en-US" dirty="0"/>
              </a:p>
            </p:txBody>
          </p:sp>
        </p:grp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1DD33AF-1704-3A55-4851-217AD010AB81}"/>
                </a:ext>
              </a:extLst>
            </p:cNvPr>
            <p:cNvSpPr/>
            <p:nvPr/>
          </p:nvSpPr>
          <p:spPr>
            <a:xfrm>
              <a:off x="1277353" y="1278207"/>
              <a:ext cx="3603171" cy="361017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8398D98-79A0-B125-B362-FFF49B9F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948" y="1646980"/>
            <a:ext cx="1772721" cy="7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Clim">
      <a:dk1>
        <a:srgbClr val="1B3858"/>
      </a:dk1>
      <a:lt1>
        <a:srgbClr val="FFFFFF"/>
      </a:lt1>
      <a:dk2>
        <a:srgbClr val="1B3858"/>
      </a:dk2>
      <a:lt2>
        <a:srgbClr val="EFF1F0"/>
      </a:lt2>
      <a:accent1>
        <a:srgbClr val="1B3858"/>
      </a:accent1>
      <a:accent2>
        <a:srgbClr val="F15948"/>
      </a:accent2>
      <a:accent3>
        <a:srgbClr val="167997"/>
      </a:accent3>
      <a:accent4>
        <a:srgbClr val="50C0AD"/>
      </a:accent4>
      <a:accent5>
        <a:srgbClr val="C6E0EE"/>
      </a:accent5>
      <a:accent6>
        <a:srgbClr val="E5E7E7"/>
      </a:accent6>
      <a:hlink>
        <a:srgbClr val="70D2D2"/>
      </a:hlink>
      <a:folHlink>
        <a:srgbClr val="B23C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95D1858-0DC2-F542-AF7A-D7063C54F1BF}" vid="{1A22822A-DB2A-F546-9961-B79E19FA1E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a02abc-e74c-4039-acf5-ef4578700b48">
      <Terms xmlns="http://schemas.microsoft.com/office/infopath/2007/PartnerControls"/>
    </lcf76f155ced4ddcb4097134ff3c332f>
    <TaxCatchAll xmlns="a7fe4c27-1c9e-4b23-bc9e-0b3178dfabd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D2E1E95B1F0242B282A47A7E4418D4" ma:contentTypeVersion="11" ma:contentTypeDescription="Create a new document." ma:contentTypeScope="" ma:versionID="e40dc89cff403e3c74c748a8dacd7805">
  <xsd:schema xmlns:xsd="http://www.w3.org/2001/XMLSchema" xmlns:xs="http://www.w3.org/2001/XMLSchema" xmlns:p="http://schemas.microsoft.com/office/2006/metadata/properties" xmlns:ns2="a6a02abc-e74c-4039-acf5-ef4578700b48" xmlns:ns3="a7fe4c27-1c9e-4b23-bc9e-0b3178dfabd5" targetNamespace="http://schemas.microsoft.com/office/2006/metadata/properties" ma:root="true" ma:fieldsID="5e1770d99fce7cffff1da95ca6d5a5a5" ns2:_="" ns3:_="">
    <xsd:import namespace="a6a02abc-e74c-4039-acf5-ef4578700b48"/>
    <xsd:import namespace="a7fe4c27-1c9e-4b23-bc9e-0b3178dfab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a02abc-e74c-4039-acf5-ef4578700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e33a5a7-7a5d-48e7-9efe-e4ceb01233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e4c27-1c9e-4b23-bc9e-0b3178dfabd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594fb67-c2db-4d92-9e3a-bcc8ddced410}" ma:internalName="TaxCatchAll" ma:showField="CatchAllData" ma:web="a7fe4c27-1c9e-4b23-bc9e-0b3178dfab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B49909-7218-4EBB-8C24-FF185FE8BE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0D310D-B058-4BCD-8DD0-752538BC2635}">
  <ds:schemaRefs>
    <ds:schemaRef ds:uri="http://schemas.microsoft.com/office/2006/metadata/properties"/>
    <ds:schemaRef ds:uri="http://schemas.microsoft.com/office/infopath/2007/PartnerControls"/>
    <ds:schemaRef ds:uri="a6a02abc-e74c-4039-acf5-ef4578700b48"/>
    <ds:schemaRef ds:uri="a7fe4c27-1c9e-4b23-bc9e-0b3178dfabd5"/>
  </ds:schemaRefs>
</ds:datastoreItem>
</file>

<file path=customXml/itemProps3.xml><?xml version="1.0" encoding="utf-8"?>
<ds:datastoreItem xmlns:ds="http://schemas.openxmlformats.org/officeDocument/2006/customXml" ds:itemID="{0B137975-C2D7-4466-B208-0E3AF69FA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a02abc-e74c-4039-acf5-ef4578700b48"/>
    <ds:schemaRef ds:uri="a7fe4c27-1c9e-4b23-bc9e-0b3178dfab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116854</TotalTime>
  <Words>557</Words>
  <Application>Microsoft Macintosh PowerPoint</Application>
  <PresentationFormat>Widescreen</PresentationFormat>
  <Paragraphs>187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Bank Gothic Medium</vt:lpstr>
      <vt:lpstr>Calibri</vt:lpstr>
      <vt:lpstr>Cambria Math</vt:lpstr>
      <vt:lpstr>Inter</vt:lpstr>
      <vt:lpstr>Lato</vt:lpstr>
      <vt:lpstr>System Font Regular</vt:lpstr>
      <vt:lpstr>Office Theme</vt:lpstr>
      <vt:lpstr>Structured population modelling</vt:lpstr>
      <vt:lpstr>A model for life under variable conditions Multi-process dynamic pseudo-stage-structured (sPop)</vt:lpstr>
      <vt:lpstr>Population dynamics modelling</vt:lpstr>
      <vt:lpstr>Population dynamics modelling</vt:lpstr>
      <vt:lpstr>Dynamic multi-process modelling</vt:lpstr>
      <vt:lpstr>How does it work?</vt:lpstr>
      <vt:lpstr>Age-structured population dynamics</vt:lpstr>
      <vt:lpstr>Age-structured population dynamics</vt:lpstr>
      <vt:lpstr>Accumulative population dynamics</vt:lpstr>
      <vt:lpstr>When does development complete?</vt:lpstr>
      <vt:lpstr>PopJSON</vt:lpstr>
      <vt:lpstr>Population dynamics model representation</vt:lpstr>
      <vt:lpstr>PopJSON</vt:lpstr>
      <vt:lpstr>PopJSON</vt:lpstr>
      <vt:lpstr>PopJSON</vt:lpstr>
      <vt:lpstr>Give it a try</vt:lpstr>
      <vt:lpstr>Development of Culex pipiens molestus in Serbia</vt:lpstr>
      <vt:lpstr>Development of Culex pipiens molestus in Serbia</vt:lpstr>
      <vt:lpstr>Development of Culex pipiens pipiens in Türkiye</vt:lpstr>
      <vt:lpstr>Development of Culex pipiens pipiens in Türkiye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 Erguler</dc:creator>
  <cp:lastModifiedBy>Kamil Erguler</cp:lastModifiedBy>
  <cp:revision>841</cp:revision>
  <dcterms:created xsi:type="dcterms:W3CDTF">2023-11-02T08:43:02Z</dcterms:created>
  <dcterms:modified xsi:type="dcterms:W3CDTF">2025-09-14T04:55:57Z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0x010100C3D2E1E95B1F0242B282A47A7E4418D4</vt:lpwstr>
  </property>
</Properties>
</file>